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d461d921d74a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2bf1e87fe54bae"/>
  </p:sldMasterIdLst>
  <p:sldIdLst>
    <p:sldId xmlns:r="http://schemas.openxmlformats.org/officeDocument/2006/relationships" id="256" r:id="R7a7ecd7602be424c"/>
    <p:sldId xmlns:r="http://schemas.openxmlformats.org/officeDocument/2006/relationships" id="257" r:id="R1a9fe63066584d91"/>
    <p:sldId xmlns:r="http://schemas.openxmlformats.org/officeDocument/2006/relationships" id="258" r:id="R1bba3c8d02be4784"/>
    <p:sldId xmlns:r="http://schemas.openxmlformats.org/officeDocument/2006/relationships" id="259" r:id="R79d4ac3a614b4e23"/>
    <p:sldId xmlns:r="http://schemas.openxmlformats.org/officeDocument/2006/relationships" id="260" r:id="Ra5c03fd139ee4037"/>
    <p:sldId xmlns:r="http://schemas.openxmlformats.org/officeDocument/2006/relationships" id="261" r:id="R989ddf4413c049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2bf1e87fe54bae" /><Relationship Type="http://schemas.openxmlformats.org/officeDocument/2006/relationships/slide" Target="/ppt/slides/slide1.xml" Id="R7a7ecd7602be424c" /><Relationship Type="http://schemas.openxmlformats.org/officeDocument/2006/relationships/slide" Target="/ppt/slides/slide2.xml" Id="R1a9fe63066584d91" /><Relationship Type="http://schemas.openxmlformats.org/officeDocument/2006/relationships/slide" Target="/ppt/slides/slide3.xml" Id="R1bba3c8d02be4784" /><Relationship Type="http://schemas.openxmlformats.org/officeDocument/2006/relationships/slide" Target="/ppt/slides/slide4.xml" Id="R79d4ac3a614b4e23" /><Relationship Type="http://schemas.openxmlformats.org/officeDocument/2006/relationships/slide" Target="/ppt/slides/slide5.xml" Id="Ra5c03fd139ee4037" /><Relationship Type="http://schemas.openxmlformats.org/officeDocument/2006/relationships/slide" Target="/ppt/slides/slide6.xml" Id="R989ddf4413c049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ff5cfda90443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777c77f134a78" /><Relationship Type="http://schemas.openxmlformats.org/officeDocument/2006/relationships/theme" Target="/ppt/slideMasters/theme/theme1.xml" Id="R161a96af29344b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4777c77f134a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abf44527940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00308f16d41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f26322a8142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d0388328d4c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7875749f94d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6f4acb6bc4c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STØA RØRSERVICE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STØA RØRSERVICE AS ble etablert [år] og holder til i Vallset.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BUSVOLD MANGERUD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STØA RØRSERVICE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Harasjøvegen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2330 Vallset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926 047 248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STØA RØRSERVICE AS</a:t>
            </a:r>
          </a:p>
        </p:txBody>
      </p:sp>
    </p:spTree>
  </p:cSld>
  <p:clrMapOvr>
    <a:masterClrMapping xmlns:a="http://schemas.openxmlformats.org/drawingml/2006/main"/>
  </p:clrMapOvr>
</p:sld>
</file>