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2eacfa7dd348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2c1e9ce7347e3"/>
  </p:sldMasterIdLst>
  <p:sldIdLst>
    <p:sldId xmlns:r="http://schemas.openxmlformats.org/officeDocument/2006/relationships" id="256" r:id="Rf5e40fefd69d4978"/>
    <p:sldId xmlns:r="http://schemas.openxmlformats.org/officeDocument/2006/relationships" id="257" r:id="R9b6771fc564d42f6"/>
    <p:sldId xmlns:r="http://schemas.openxmlformats.org/officeDocument/2006/relationships" id="258" r:id="R44b48b6f9ce24de0"/>
    <p:sldId xmlns:r="http://schemas.openxmlformats.org/officeDocument/2006/relationships" id="259" r:id="R3992797b135743f5"/>
    <p:sldId xmlns:r="http://schemas.openxmlformats.org/officeDocument/2006/relationships" id="260" r:id="R2931567ea7d44293"/>
    <p:sldId xmlns:r="http://schemas.openxmlformats.org/officeDocument/2006/relationships" id="261" r:id="R9e6351a6d4e94589"/>
    <p:sldId xmlns:r="http://schemas.openxmlformats.org/officeDocument/2006/relationships" id="262" r:id="R65361aefc43a42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2c1e9ce7347e3" /><Relationship Type="http://schemas.openxmlformats.org/officeDocument/2006/relationships/slide" Target="/ppt/slides/slide1.xml" Id="Rf5e40fefd69d4978" /><Relationship Type="http://schemas.openxmlformats.org/officeDocument/2006/relationships/slide" Target="/ppt/slides/slide2.xml" Id="R9b6771fc564d42f6" /><Relationship Type="http://schemas.openxmlformats.org/officeDocument/2006/relationships/slide" Target="/ppt/slides/slide3.xml" Id="R44b48b6f9ce24de0" /><Relationship Type="http://schemas.openxmlformats.org/officeDocument/2006/relationships/slide" Target="/ppt/slides/slide4.xml" Id="R3992797b135743f5" /><Relationship Type="http://schemas.openxmlformats.org/officeDocument/2006/relationships/slide" Target="/ppt/slides/slide5.xml" Id="R2931567ea7d44293" /><Relationship Type="http://schemas.openxmlformats.org/officeDocument/2006/relationships/slide" Target="/ppt/slides/slide6.xml" Id="R9e6351a6d4e94589" /><Relationship Type="http://schemas.openxmlformats.org/officeDocument/2006/relationships/slide" Target="/ppt/slides/slide7.xml" Id="R65361aefc43a42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556cf7f3e45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1496570e94e2d" /><Relationship Type="http://schemas.openxmlformats.org/officeDocument/2006/relationships/theme" Target="/ppt/slideMasters/theme/theme1.xml" Id="Rbf365cc8fe23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b1496570e9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42eaae28c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8391133bb4b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6f38f107642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87756054246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5bf9228c742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588fbd5ef4b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0866d788445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VARHOLMYRANE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VARHOLMYRANE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VARHOLMYRANE EIENDOM AS ble etablert [år] og holder til i Elnesvågen.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VARHOLMYRANE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VARHOLMYRANE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VARHOLMYRANE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VARHOLMYRANE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MYRBOSTAD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VARHOLMYRANE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Varholmyrane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6440 Elnesvågen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VARHOLMYRANE EIENDOM AS</a:t>
            </a:r>
          </a:p>
        </p:txBody>
      </p:sp>
    </p:spTree>
  </p:cSld>
  <p:clrMapOvr>
    <a:masterClrMapping xmlns:a="http://schemas.openxmlformats.org/drawingml/2006/main"/>
  </p:clrMapOvr>
</p:sld>
</file>