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dc8727f83b45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f4b7389d104c60"/>
  </p:sldMasterIdLst>
  <p:sldIdLst>
    <p:sldId xmlns:r="http://schemas.openxmlformats.org/officeDocument/2006/relationships" id="256" r:id="R56d28418c518491b"/>
    <p:sldId xmlns:r="http://schemas.openxmlformats.org/officeDocument/2006/relationships" id="257" r:id="R73c82f84ad764328"/>
    <p:sldId xmlns:r="http://schemas.openxmlformats.org/officeDocument/2006/relationships" id="258" r:id="Ra365746da9a4488d"/>
    <p:sldId xmlns:r="http://schemas.openxmlformats.org/officeDocument/2006/relationships" id="259" r:id="R718579a3fa71412d"/>
    <p:sldId xmlns:r="http://schemas.openxmlformats.org/officeDocument/2006/relationships" id="260" r:id="Re9652f3ff64d4346"/>
    <p:sldId xmlns:r="http://schemas.openxmlformats.org/officeDocument/2006/relationships" id="261" r:id="Rcff602288ab54da9"/>
    <p:sldId xmlns:r="http://schemas.openxmlformats.org/officeDocument/2006/relationships" id="262" r:id="R6c508096173249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f4b7389d104c60" /><Relationship Type="http://schemas.openxmlformats.org/officeDocument/2006/relationships/slide" Target="/ppt/slides/slide1.xml" Id="R56d28418c518491b" /><Relationship Type="http://schemas.openxmlformats.org/officeDocument/2006/relationships/slide" Target="/ppt/slides/slide2.xml" Id="R73c82f84ad764328" /><Relationship Type="http://schemas.openxmlformats.org/officeDocument/2006/relationships/slide" Target="/ppt/slides/slide3.xml" Id="Ra365746da9a4488d" /><Relationship Type="http://schemas.openxmlformats.org/officeDocument/2006/relationships/slide" Target="/ppt/slides/slide4.xml" Id="R718579a3fa71412d" /><Relationship Type="http://schemas.openxmlformats.org/officeDocument/2006/relationships/slide" Target="/ppt/slides/slide5.xml" Id="Re9652f3ff64d4346" /><Relationship Type="http://schemas.openxmlformats.org/officeDocument/2006/relationships/slide" Target="/ppt/slides/slide6.xml" Id="Rcff602288ab54da9" /><Relationship Type="http://schemas.openxmlformats.org/officeDocument/2006/relationships/slide" Target="/ppt/slides/slide7.xml" Id="R6c508096173249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edee998e5848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730e33e764f8f" /><Relationship Type="http://schemas.openxmlformats.org/officeDocument/2006/relationships/theme" Target="/ppt/slideMasters/theme/theme1.xml" Id="R817c1acbc5d240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f730e33e764f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1db19180340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1fcc4af8f46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92ef92a6149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c1897a03a44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91900167b45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cad25f69b48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df087b4994d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LINEOS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LINEOS AS ble etablert [år] og holder til i Tau.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1 653 185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5 315 079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5 355 397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MÆHLE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LINEOS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Smiursbakken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4120 Tau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926 045 571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LINEOS AS</a:t>
            </a:r>
          </a:p>
        </p:txBody>
      </p:sp>
    </p:spTree>
  </p:cSld>
  <p:clrMapOvr>
    <a:masterClrMapping xmlns:a="http://schemas.openxmlformats.org/drawingml/2006/main"/>
  </p:clrMapOvr>
</p:sld>
</file>