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6d9819c3f44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dfb0ad26d0455e"/>
  </p:sldMasterIdLst>
  <p:sldIdLst>
    <p:sldId xmlns:r="http://schemas.openxmlformats.org/officeDocument/2006/relationships" id="256" r:id="R1f06c4de350a4916"/>
    <p:sldId xmlns:r="http://schemas.openxmlformats.org/officeDocument/2006/relationships" id="257" r:id="Rbc397f35d7144f9a"/>
    <p:sldId xmlns:r="http://schemas.openxmlformats.org/officeDocument/2006/relationships" id="258" r:id="R69cdffcb5780430b"/>
    <p:sldId xmlns:r="http://schemas.openxmlformats.org/officeDocument/2006/relationships" id="259" r:id="Re8a1933bd0364bc0"/>
    <p:sldId xmlns:r="http://schemas.openxmlformats.org/officeDocument/2006/relationships" id="260" r:id="R41da8bd96aaa4042"/>
    <p:sldId xmlns:r="http://schemas.openxmlformats.org/officeDocument/2006/relationships" id="261" r:id="R964f93f8ddff496b"/>
    <p:sldId xmlns:r="http://schemas.openxmlformats.org/officeDocument/2006/relationships" id="262" r:id="Rc9c8d19170a74f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fb0ad26d0455e" /><Relationship Type="http://schemas.openxmlformats.org/officeDocument/2006/relationships/slide" Target="/ppt/slides/slide1.xml" Id="R1f06c4de350a4916" /><Relationship Type="http://schemas.openxmlformats.org/officeDocument/2006/relationships/slide" Target="/ppt/slides/slide2.xml" Id="Rbc397f35d7144f9a" /><Relationship Type="http://schemas.openxmlformats.org/officeDocument/2006/relationships/slide" Target="/ppt/slides/slide3.xml" Id="R69cdffcb5780430b" /><Relationship Type="http://schemas.openxmlformats.org/officeDocument/2006/relationships/slide" Target="/ppt/slides/slide4.xml" Id="Re8a1933bd0364bc0" /><Relationship Type="http://schemas.openxmlformats.org/officeDocument/2006/relationships/slide" Target="/ppt/slides/slide5.xml" Id="R41da8bd96aaa4042" /><Relationship Type="http://schemas.openxmlformats.org/officeDocument/2006/relationships/slide" Target="/ppt/slides/slide6.xml" Id="R964f93f8ddff496b" /><Relationship Type="http://schemas.openxmlformats.org/officeDocument/2006/relationships/slide" Target="/ppt/slides/slide7.xml" Id="Rc9c8d19170a74f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42f2c2f3a47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a4c62211f4acc" /><Relationship Type="http://schemas.openxmlformats.org/officeDocument/2006/relationships/theme" Target="/ppt/slideMasters/theme/theme1.xml" Id="R946f1454747940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7a4c62211f4a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bb910872a48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37e6ad21141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da259a34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da79a07da4a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ee9f18fb3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6339d6b7b4c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395ba3e5d4b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KVAMEN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KVAMEN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KVAMEN TAXI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KVAMEN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KVAMEN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KVAMEN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20 678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KVAMEN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KVAMEN LEIF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KVAMEN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926 045 148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KVAMEN TAXI AS</a:t>
            </a:r>
          </a:p>
        </p:txBody>
      </p:sp>
    </p:spTree>
  </p:cSld>
  <p:clrMapOvr>
    <a:masterClrMapping xmlns:a="http://schemas.openxmlformats.org/drawingml/2006/main"/>
  </p:clrMapOvr>
</p:sld>
</file>