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f880f988c4b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79f905131e4736"/>
  </p:sldMasterIdLst>
  <p:sldIdLst>
    <p:sldId xmlns:r="http://schemas.openxmlformats.org/officeDocument/2006/relationships" id="256" r:id="R9295f57d45f24fe3"/>
    <p:sldId xmlns:r="http://schemas.openxmlformats.org/officeDocument/2006/relationships" id="257" r:id="R61f9f397bbe54937"/>
    <p:sldId xmlns:r="http://schemas.openxmlformats.org/officeDocument/2006/relationships" id="258" r:id="R335e20d74a9649a6"/>
    <p:sldId xmlns:r="http://schemas.openxmlformats.org/officeDocument/2006/relationships" id="259" r:id="R09144d1fb7994cd9"/>
    <p:sldId xmlns:r="http://schemas.openxmlformats.org/officeDocument/2006/relationships" id="260" r:id="R1762a31837a541a6"/>
    <p:sldId xmlns:r="http://schemas.openxmlformats.org/officeDocument/2006/relationships" id="261" r:id="R327a83e430e641b7"/>
    <p:sldId xmlns:r="http://schemas.openxmlformats.org/officeDocument/2006/relationships" id="262" r:id="R6433ffec8a24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79f905131e4736" /><Relationship Type="http://schemas.openxmlformats.org/officeDocument/2006/relationships/slide" Target="/ppt/slides/slide1.xml" Id="R9295f57d45f24fe3" /><Relationship Type="http://schemas.openxmlformats.org/officeDocument/2006/relationships/slide" Target="/ppt/slides/slide2.xml" Id="R61f9f397bbe54937" /><Relationship Type="http://schemas.openxmlformats.org/officeDocument/2006/relationships/slide" Target="/ppt/slides/slide3.xml" Id="R335e20d74a9649a6" /><Relationship Type="http://schemas.openxmlformats.org/officeDocument/2006/relationships/slide" Target="/ppt/slides/slide4.xml" Id="R09144d1fb7994cd9" /><Relationship Type="http://schemas.openxmlformats.org/officeDocument/2006/relationships/slide" Target="/ppt/slides/slide5.xml" Id="R1762a31837a541a6" /><Relationship Type="http://schemas.openxmlformats.org/officeDocument/2006/relationships/slide" Target="/ppt/slides/slide6.xml" Id="R327a83e430e641b7" /><Relationship Type="http://schemas.openxmlformats.org/officeDocument/2006/relationships/slide" Target="/ppt/slides/slide7.xml" Id="R6433ffec8a24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6257da85d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91d187e344bbe" /><Relationship Type="http://schemas.openxmlformats.org/officeDocument/2006/relationships/theme" Target="/ppt/slideMasters/theme/theme1.xml" Id="R6f7a575f32bd40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591d187e344b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67994658f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c0eb6118245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e22e6d14946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54af83e9447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42e896c8741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a1c00d89348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5935f220c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PARCEL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147 004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Helene Sætre, Brudesletta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PARCEL AS</a:t>
            </a:r>
          </a:p>
        </p:txBody>
      </p:sp>
    </p:spTree>
  </p:cSld>
  <p:clrMapOvr>
    <a:masterClrMapping xmlns:a="http://schemas.openxmlformats.org/drawingml/2006/main"/>
  </p:clrMapOvr>
</p:sld>
</file>