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55767f578464ef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92abc762aed4473"/>
  </p:sldMasterIdLst>
  <p:sldIdLst>
    <p:sldId xmlns:r="http://schemas.openxmlformats.org/officeDocument/2006/relationships" id="256" r:id="Rdf4740030d1447a2"/>
    <p:sldId xmlns:r="http://schemas.openxmlformats.org/officeDocument/2006/relationships" id="257" r:id="R530fc5b9b39243b6"/>
    <p:sldId xmlns:r="http://schemas.openxmlformats.org/officeDocument/2006/relationships" id="258" r:id="Rf26415d597ee49c3"/>
    <p:sldId xmlns:r="http://schemas.openxmlformats.org/officeDocument/2006/relationships" id="259" r:id="Rc472b4003a094a7d"/>
    <p:sldId xmlns:r="http://schemas.openxmlformats.org/officeDocument/2006/relationships" id="260" r:id="R192b64ca747641b0"/>
    <p:sldId xmlns:r="http://schemas.openxmlformats.org/officeDocument/2006/relationships" id="261" r:id="R253f9eac040a4807"/>
    <p:sldId xmlns:r="http://schemas.openxmlformats.org/officeDocument/2006/relationships" id="262" r:id="Rbcaff8402ae74a2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2abc762aed4473" /><Relationship Type="http://schemas.openxmlformats.org/officeDocument/2006/relationships/slide" Target="/ppt/slides/slide1.xml" Id="Rdf4740030d1447a2" /><Relationship Type="http://schemas.openxmlformats.org/officeDocument/2006/relationships/slide" Target="/ppt/slides/slide2.xml" Id="R530fc5b9b39243b6" /><Relationship Type="http://schemas.openxmlformats.org/officeDocument/2006/relationships/slide" Target="/ppt/slides/slide3.xml" Id="Rf26415d597ee49c3" /><Relationship Type="http://schemas.openxmlformats.org/officeDocument/2006/relationships/slide" Target="/ppt/slides/slide4.xml" Id="Rc472b4003a094a7d" /><Relationship Type="http://schemas.openxmlformats.org/officeDocument/2006/relationships/slide" Target="/ppt/slides/slide5.xml" Id="R192b64ca747641b0" /><Relationship Type="http://schemas.openxmlformats.org/officeDocument/2006/relationships/slide" Target="/ppt/slides/slide6.xml" Id="R253f9eac040a4807" /><Relationship Type="http://schemas.openxmlformats.org/officeDocument/2006/relationships/slide" Target="/ppt/slides/slide7.xml" Id="Rbcaff8402ae74a2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51ed52df6148b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9e97da10ee4d46" /><Relationship Type="http://schemas.openxmlformats.org/officeDocument/2006/relationships/theme" Target="/ppt/slideMasters/theme/theme1.xml" Id="R3388528768f44fc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a9e97da10ee4d4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3dc03fceaa43e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40dbdbacae4f1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f492d8553043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fefc7a2f714f1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e28068dd334d3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dc1923ff5d42a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4016c6f56a4b1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ABRAHAMSEN &amp; CO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ABRAHAMSEN &amp; CO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ABRAHAMSEN &amp; CO HOLDING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ABRAHAMSEN &amp; CO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ABRAHAMSEN &amp; CO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ABRAHAMSEN &amp; CO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150 282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129 580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51 269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734 320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4 764 781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ABRAHAMSEN &amp; CO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ABRAHAMSEN  –  52,8 %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NINA KRISTIN ABRAHAMSEN  –  47,2 %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ABRAHAMSEN &amp; CO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Kalkfjellet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1387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926 044 729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ABRAHAMSEN &amp; CO HOLDING AS</a:t>
            </a:r>
          </a:p>
        </p:txBody>
      </p:sp>
    </p:spTree>
  </p:cSld>
  <p:clrMapOvr>
    <a:masterClrMapping xmlns:a="http://schemas.openxmlformats.org/drawingml/2006/main"/>
  </p:clrMapOvr>
</p:sld>
</file>