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75a69ae324f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f100f12704e1f"/>
  </p:sldMasterIdLst>
  <p:sldIdLst>
    <p:sldId xmlns:r="http://schemas.openxmlformats.org/officeDocument/2006/relationships" id="256" r:id="Rb1d57fd8648442d6"/>
    <p:sldId xmlns:r="http://schemas.openxmlformats.org/officeDocument/2006/relationships" id="257" r:id="Rca7bc645f06e442e"/>
    <p:sldId xmlns:r="http://schemas.openxmlformats.org/officeDocument/2006/relationships" id="258" r:id="Ra72cb67c24294f2f"/>
    <p:sldId xmlns:r="http://schemas.openxmlformats.org/officeDocument/2006/relationships" id="259" r:id="R7f393b80f6de437d"/>
    <p:sldId xmlns:r="http://schemas.openxmlformats.org/officeDocument/2006/relationships" id="260" r:id="R8f1064198ebb4c69"/>
    <p:sldId xmlns:r="http://schemas.openxmlformats.org/officeDocument/2006/relationships" id="261" r:id="R3fe1dd73489f46c2"/>
    <p:sldId xmlns:r="http://schemas.openxmlformats.org/officeDocument/2006/relationships" id="262" r:id="R75c332b618ea45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f100f12704e1f" /><Relationship Type="http://schemas.openxmlformats.org/officeDocument/2006/relationships/slide" Target="/ppt/slides/slide1.xml" Id="Rb1d57fd8648442d6" /><Relationship Type="http://schemas.openxmlformats.org/officeDocument/2006/relationships/slide" Target="/ppt/slides/slide2.xml" Id="Rca7bc645f06e442e" /><Relationship Type="http://schemas.openxmlformats.org/officeDocument/2006/relationships/slide" Target="/ppt/slides/slide3.xml" Id="Ra72cb67c24294f2f" /><Relationship Type="http://schemas.openxmlformats.org/officeDocument/2006/relationships/slide" Target="/ppt/slides/slide4.xml" Id="R7f393b80f6de437d" /><Relationship Type="http://schemas.openxmlformats.org/officeDocument/2006/relationships/slide" Target="/ppt/slides/slide5.xml" Id="R8f1064198ebb4c69" /><Relationship Type="http://schemas.openxmlformats.org/officeDocument/2006/relationships/slide" Target="/ppt/slides/slide6.xml" Id="R3fe1dd73489f46c2" /><Relationship Type="http://schemas.openxmlformats.org/officeDocument/2006/relationships/slide" Target="/ppt/slides/slide7.xml" Id="R75c332b618ea45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ef25c6fcb43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9a945a1eb469f" /><Relationship Type="http://schemas.openxmlformats.org/officeDocument/2006/relationships/theme" Target="/ppt/slideMasters/theme/theme1.xml" Id="Rd304c14551b846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19a945a1eb46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9490f3be442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b48788f034f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af456cb3e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7375855f44e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0fad50c9447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5209510ee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1eb731e864c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FBS FINNMARK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FBS FINNMARK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−1 419 054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4 197 730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FRØILAND BYGG SKADE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926 039 059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