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f8bbe32e8f43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31b85460d54675"/>
  </p:sldMasterIdLst>
  <p:sldIdLst>
    <p:sldId xmlns:r="http://schemas.openxmlformats.org/officeDocument/2006/relationships" id="256" r:id="Rac80ad2c23454675"/>
    <p:sldId xmlns:r="http://schemas.openxmlformats.org/officeDocument/2006/relationships" id="257" r:id="R8b9d155b035d4c15"/>
    <p:sldId xmlns:r="http://schemas.openxmlformats.org/officeDocument/2006/relationships" id="258" r:id="Rcdba93c59d6f4a17"/>
    <p:sldId xmlns:r="http://schemas.openxmlformats.org/officeDocument/2006/relationships" id="259" r:id="R41392f6c2177447e"/>
    <p:sldId xmlns:r="http://schemas.openxmlformats.org/officeDocument/2006/relationships" id="260" r:id="Rc77b172764894d7d"/>
    <p:sldId xmlns:r="http://schemas.openxmlformats.org/officeDocument/2006/relationships" id="261" r:id="Re000c1c8692046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1b85460d54675" /><Relationship Type="http://schemas.openxmlformats.org/officeDocument/2006/relationships/slide" Target="/ppt/slides/slide1.xml" Id="Rac80ad2c23454675" /><Relationship Type="http://schemas.openxmlformats.org/officeDocument/2006/relationships/slide" Target="/ppt/slides/slide2.xml" Id="R8b9d155b035d4c15" /><Relationship Type="http://schemas.openxmlformats.org/officeDocument/2006/relationships/slide" Target="/ppt/slides/slide3.xml" Id="Rcdba93c59d6f4a17" /><Relationship Type="http://schemas.openxmlformats.org/officeDocument/2006/relationships/slide" Target="/ppt/slides/slide4.xml" Id="R41392f6c2177447e" /><Relationship Type="http://schemas.openxmlformats.org/officeDocument/2006/relationships/slide" Target="/ppt/slides/slide5.xml" Id="Rc77b172764894d7d" /><Relationship Type="http://schemas.openxmlformats.org/officeDocument/2006/relationships/slide" Target="/ppt/slides/slide6.xml" Id="Re000c1c8692046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beefb6bca242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505a0f7fa4002" /><Relationship Type="http://schemas.openxmlformats.org/officeDocument/2006/relationships/theme" Target="/ppt/slideMasters/theme/theme1.xml" Id="Rf55657ca115440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f505a0f7fa40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21d03fe0342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497eb2eb341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5b05dcb374a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8a64b109c49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79cb019ba4d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515a841d24b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BERGVILJE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BERGVILJE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BERGVILJE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BERGVILJE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BERGVILJE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BERGVILJE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1 872 854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2 371 602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BERGVILJE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926 038 761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BERGVILJE AS</a:t>
            </a:r>
          </a:p>
        </p:txBody>
      </p:sp>
    </p:spTree>
  </p:cSld>
  <p:clrMapOvr>
    <a:masterClrMapping xmlns:a="http://schemas.openxmlformats.org/drawingml/2006/main"/>
  </p:clrMapOvr>
</p:sld>
</file>