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a477a585424c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63500cf85342a2"/>
  </p:sldMasterIdLst>
  <p:sldIdLst>
    <p:sldId xmlns:r="http://schemas.openxmlformats.org/officeDocument/2006/relationships" id="256" r:id="R4fac4b29415f4e86"/>
    <p:sldId xmlns:r="http://schemas.openxmlformats.org/officeDocument/2006/relationships" id="257" r:id="Rad3d7e138e414152"/>
    <p:sldId xmlns:r="http://schemas.openxmlformats.org/officeDocument/2006/relationships" id="258" r:id="R2e3ca5c99f044bee"/>
    <p:sldId xmlns:r="http://schemas.openxmlformats.org/officeDocument/2006/relationships" id="259" r:id="R4db34f01b86540d2"/>
    <p:sldId xmlns:r="http://schemas.openxmlformats.org/officeDocument/2006/relationships" id="260" r:id="R441c82dcca6b422b"/>
    <p:sldId xmlns:r="http://schemas.openxmlformats.org/officeDocument/2006/relationships" id="261" r:id="Rfe6fa22177714fec"/>
    <p:sldId xmlns:r="http://schemas.openxmlformats.org/officeDocument/2006/relationships" id="262" r:id="Rbb856c58c41e4e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63500cf85342a2" /><Relationship Type="http://schemas.openxmlformats.org/officeDocument/2006/relationships/slide" Target="/ppt/slides/slide1.xml" Id="R4fac4b29415f4e86" /><Relationship Type="http://schemas.openxmlformats.org/officeDocument/2006/relationships/slide" Target="/ppt/slides/slide2.xml" Id="Rad3d7e138e414152" /><Relationship Type="http://schemas.openxmlformats.org/officeDocument/2006/relationships/slide" Target="/ppt/slides/slide3.xml" Id="R2e3ca5c99f044bee" /><Relationship Type="http://schemas.openxmlformats.org/officeDocument/2006/relationships/slide" Target="/ppt/slides/slide4.xml" Id="R4db34f01b86540d2" /><Relationship Type="http://schemas.openxmlformats.org/officeDocument/2006/relationships/slide" Target="/ppt/slides/slide5.xml" Id="R441c82dcca6b422b" /><Relationship Type="http://schemas.openxmlformats.org/officeDocument/2006/relationships/slide" Target="/ppt/slides/slide6.xml" Id="Rfe6fa22177714fec" /><Relationship Type="http://schemas.openxmlformats.org/officeDocument/2006/relationships/slide" Target="/ppt/slides/slide7.xml" Id="Rbb856c58c41e4e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a4a4fd914944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48137caf14321" /><Relationship Type="http://schemas.openxmlformats.org/officeDocument/2006/relationships/theme" Target="/ppt/slideMasters/theme/theme1.xml" Id="Raa598a785d1347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748137caf143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1b22589d644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7d40228bf45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843027d6546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50aa9cfcd4b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3d15d8a0644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17b19710e4f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0da1f19d34f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BRIMIL AS ble etablert [år] og holder til i Kvamsøy.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−215 845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338 818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4 830 003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6 398 817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STØYLEN MARKUS RISTESUND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Bringsinghaug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6087 Kvamsøy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926 038 486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BRIMIL AS</a:t>
            </a:r>
          </a:p>
        </p:txBody>
      </p:sp>
    </p:spTree>
  </p:cSld>
  <p:clrMapOvr>
    <a:masterClrMapping xmlns:a="http://schemas.openxmlformats.org/drawingml/2006/main"/>
  </p:clrMapOvr>
</p:sld>
</file>