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1179b7f68746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263b2d057d45a0"/>
  </p:sldMasterIdLst>
  <p:sldIdLst>
    <p:sldId xmlns:r="http://schemas.openxmlformats.org/officeDocument/2006/relationships" id="256" r:id="R8c4b1e1028174a85"/>
    <p:sldId xmlns:r="http://schemas.openxmlformats.org/officeDocument/2006/relationships" id="257" r:id="Rbe273212b0fb45fc"/>
    <p:sldId xmlns:r="http://schemas.openxmlformats.org/officeDocument/2006/relationships" id="258" r:id="R07c3c6087d0b46e0"/>
    <p:sldId xmlns:r="http://schemas.openxmlformats.org/officeDocument/2006/relationships" id="259" r:id="Rc596fa733ab147c2"/>
    <p:sldId xmlns:r="http://schemas.openxmlformats.org/officeDocument/2006/relationships" id="260" r:id="R1caf96a32e694b26"/>
    <p:sldId xmlns:r="http://schemas.openxmlformats.org/officeDocument/2006/relationships" id="261" r:id="Rccf4bd04716a43f2"/>
    <p:sldId xmlns:r="http://schemas.openxmlformats.org/officeDocument/2006/relationships" id="262" r:id="R9a8b9ae4c5b843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63b2d057d45a0" /><Relationship Type="http://schemas.openxmlformats.org/officeDocument/2006/relationships/slide" Target="/ppt/slides/slide1.xml" Id="R8c4b1e1028174a85" /><Relationship Type="http://schemas.openxmlformats.org/officeDocument/2006/relationships/slide" Target="/ppt/slides/slide2.xml" Id="Rbe273212b0fb45fc" /><Relationship Type="http://schemas.openxmlformats.org/officeDocument/2006/relationships/slide" Target="/ppt/slides/slide3.xml" Id="R07c3c6087d0b46e0" /><Relationship Type="http://schemas.openxmlformats.org/officeDocument/2006/relationships/slide" Target="/ppt/slides/slide4.xml" Id="Rc596fa733ab147c2" /><Relationship Type="http://schemas.openxmlformats.org/officeDocument/2006/relationships/slide" Target="/ppt/slides/slide5.xml" Id="R1caf96a32e694b26" /><Relationship Type="http://schemas.openxmlformats.org/officeDocument/2006/relationships/slide" Target="/ppt/slides/slide6.xml" Id="Rccf4bd04716a43f2" /><Relationship Type="http://schemas.openxmlformats.org/officeDocument/2006/relationships/slide" Target="/ppt/slides/slide7.xml" Id="R9a8b9ae4c5b843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7a2c04e51843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020f974d44a9e" /><Relationship Type="http://schemas.openxmlformats.org/officeDocument/2006/relationships/theme" Target="/ppt/slideMasters/theme/theme1.xml" Id="Rca88c83caa634a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6020f974d44a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5db13bf0f46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bb172482249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63cec8b7347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3edf1273e49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b998ba66a44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d410282dc46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50e41f50340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GJELSTENLIA HENGEKØYEPARK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GJELSTENLIA HENGEKØYEPARK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GJELSTENLIA HENGEKØYEPARK AS ble etablert [år] og holder til i Fiksdal.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GJELSTENLIA HENGEKØYEPARK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GJELSTENLIA HENGEKØYEPARK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GJELSTENLIA HENGEKØYEPARK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GJELSTENLIA HENGEKØYEPARK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GJELSTEN HEIDI BEATE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GJELSTEN TORE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LØVIKNES JAN HENNING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LØVIKNES TANJA A GJELSTEN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GJELSTENLIA HENGEKØYEPARK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Gjelsteinvegen 299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6394 Fiksdal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926 037 013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GJELSTENLIA HENGEKØYEPARK AS</a:t>
            </a:r>
          </a:p>
        </p:txBody>
      </p:sp>
    </p:spTree>
  </p:cSld>
  <p:clrMapOvr>
    <a:masterClrMapping xmlns:a="http://schemas.openxmlformats.org/drawingml/2006/main"/>
  </p:clrMapOvr>
</p:sld>
</file>