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9d0482fe1e40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f5ff36fcfc4b4e"/>
  </p:sldMasterIdLst>
  <p:sldIdLst>
    <p:sldId xmlns:r="http://schemas.openxmlformats.org/officeDocument/2006/relationships" id="256" r:id="R1a6cf8fa206f401d"/>
    <p:sldId xmlns:r="http://schemas.openxmlformats.org/officeDocument/2006/relationships" id="257" r:id="R5f5ed89c96f04a17"/>
    <p:sldId xmlns:r="http://schemas.openxmlformats.org/officeDocument/2006/relationships" id="258" r:id="R165f314fe6a84d4f"/>
    <p:sldId xmlns:r="http://schemas.openxmlformats.org/officeDocument/2006/relationships" id="259" r:id="Rf2fad84aaaa24e79"/>
    <p:sldId xmlns:r="http://schemas.openxmlformats.org/officeDocument/2006/relationships" id="260" r:id="R6b3a5a8a801f4517"/>
    <p:sldId xmlns:r="http://schemas.openxmlformats.org/officeDocument/2006/relationships" id="261" r:id="Rceec8e7ae9a84f3d"/>
    <p:sldId xmlns:r="http://schemas.openxmlformats.org/officeDocument/2006/relationships" id="262" r:id="Ra8d2056a846f46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5ff36fcfc4b4e" /><Relationship Type="http://schemas.openxmlformats.org/officeDocument/2006/relationships/slide" Target="/ppt/slides/slide1.xml" Id="R1a6cf8fa206f401d" /><Relationship Type="http://schemas.openxmlformats.org/officeDocument/2006/relationships/slide" Target="/ppt/slides/slide2.xml" Id="R5f5ed89c96f04a17" /><Relationship Type="http://schemas.openxmlformats.org/officeDocument/2006/relationships/slide" Target="/ppt/slides/slide3.xml" Id="R165f314fe6a84d4f" /><Relationship Type="http://schemas.openxmlformats.org/officeDocument/2006/relationships/slide" Target="/ppt/slides/slide4.xml" Id="Rf2fad84aaaa24e79" /><Relationship Type="http://schemas.openxmlformats.org/officeDocument/2006/relationships/slide" Target="/ppt/slides/slide5.xml" Id="R6b3a5a8a801f4517" /><Relationship Type="http://schemas.openxmlformats.org/officeDocument/2006/relationships/slide" Target="/ppt/slides/slide6.xml" Id="Rceec8e7ae9a84f3d" /><Relationship Type="http://schemas.openxmlformats.org/officeDocument/2006/relationships/slide" Target="/ppt/slides/slide7.xml" Id="Ra8d2056a846f46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9e7b330bc4f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858a1fb6442dc" /><Relationship Type="http://schemas.openxmlformats.org/officeDocument/2006/relationships/theme" Target="/ppt/slideMasters/theme/theme1.xml" Id="R137e051d35a442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d858a1fb6442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53425707c49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17c32867742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03f41e80540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bf71ed4d3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cf1fcdb1d44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b58bd5e2e4d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f7667a3ab40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METAPRO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METAPRO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−198 542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338 097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KTR HOLDING GROUP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REINFJORD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 Kroghs brygge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926 034 650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