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483b72099040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0a3569a3ac402a"/>
  </p:sldMasterIdLst>
  <p:sldIdLst>
    <p:sldId xmlns:r="http://schemas.openxmlformats.org/officeDocument/2006/relationships" id="256" r:id="R8027b30332d540a6"/>
    <p:sldId xmlns:r="http://schemas.openxmlformats.org/officeDocument/2006/relationships" id="257" r:id="R54863baf32f34483"/>
    <p:sldId xmlns:r="http://schemas.openxmlformats.org/officeDocument/2006/relationships" id="258" r:id="R995b1383a5944dfd"/>
    <p:sldId xmlns:r="http://schemas.openxmlformats.org/officeDocument/2006/relationships" id="259" r:id="Rf1cf20cce444403b"/>
    <p:sldId xmlns:r="http://schemas.openxmlformats.org/officeDocument/2006/relationships" id="260" r:id="R13114212ddf64963"/>
    <p:sldId xmlns:r="http://schemas.openxmlformats.org/officeDocument/2006/relationships" id="261" r:id="R20fcfc07bf4d4d1c"/>
    <p:sldId xmlns:r="http://schemas.openxmlformats.org/officeDocument/2006/relationships" id="262" r:id="R8f03c1a1fbf84d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0a3569a3ac402a" /><Relationship Type="http://schemas.openxmlformats.org/officeDocument/2006/relationships/slide" Target="/ppt/slides/slide1.xml" Id="R8027b30332d540a6" /><Relationship Type="http://schemas.openxmlformats.org/officeDocument/2006/relationships/slide" Target="/ppt/slides/slide2.xml" Id="R54863baf32f34483" /><Relationship Type="http://schemas.openxmlformats.org/officeDocument/2006/relationships/slide" Target="/ppt/slides/slide3.xml" Id="R995b1383a5944dfd" /><Relationship Type="http://schemas.openxmlformats.org/officeDocument/2006/relationships/slide" Target="/ppt/slides/slide4.xml" Id="Rf1cf20cce444403b" /><Relationship Type="http://schemas.openxmlformats.org/officeDocument/2006/relationships/slide" Target="/ppt/slides/slide5.xml" Id="R13114212ddf64963" /><Relationship Type="http://schemas.openxmlformats.org/officeDocument/2006/relationships/slide" Target="/ppt/slides/slide6.xml" Id="R20fcfc07bf4d4d1c" /><Relationship Type="http://schemas.openxmlformats.org/officeDocument/2006/relationships/slide" Target="/ppt/slides/slide7.xml" Id="R8f03c1a1fbf84d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b22c4e3ab040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946122eb64c15" /><Relationship Type="http://schemas.openxmlformats.org/officeDocument/2006/relationships/theme" Target="/ppt/slideMasters/theme/theme1.xml" Id="R1b10be9221b548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5946122eb64c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3bc82e26540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c251b88a54c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2a6ece4fb45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f2bc5a53b41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8b8ac8ab642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ad8e9b44f41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aa04750da46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SANDVIKSÅSEN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SANDVIKSÅSEN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SANDVIKSÅSEN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SANDVIKSÅSEN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SANDVIKSÅSEN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SANDVIKSÅSEN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2 773 237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2 629 362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2 629 362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SANDVIKSÅSEN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ANDRESEN NILS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SANDVIKSÅSEN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Anthon Walles vei 19B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926 034 634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SANDVIKSÅSEN AS</a:t>
            </a:r>
          </a:p>
        </p:txBody>
      </p:sp>
    </p:spTree>
  </p:cSld>
  <p:clrMapOvr>
    <a:masterClrMapping xmlns:a="http://schemas.openxmlformats.org/drawingml/2006/main"/>
  </p:clrMapOvr>
</p:sld>
</file>