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29f5d0cea04c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ed33a7f9ed4284"/>
  </p:sldMasterIdLst>
  <p:sldIdLst>
    <p:sldId xmlns:r="http://schemas.openxmlformats.org/officeDocument/2006/relationships" id="256" r:id="Rd9bfa5a190d34e4e"/>
    <p:sldId xmlns:r="http://schemas.openxmlformats.org/officeDocument/2006/relationships" id="257" r:id="R441e354632bc4b63"/>
    <p:sldId xmlns:r="http://schemas.openxmlformats.org/officeDocument/2006/relationships" id="258" r:id="R626d009161a142b1"/>
    <p:sldId xmlns:r="http://schemas.openxmlformats.org/officeDocument/2006/relationships" id="259" r:id="R13ed7e8a2ca34ea1"/>
    <p:sldId xmlns:r="http://schemas.openxmlformats.org/officeDocument/2006/relationships" id="260" r:id="R67d4b91489ae4a81"/>
    <p:sldId xmlns:r="http://schemas.openxmlformats.org/officeDocument/2006/relationships" id="261" r:id="Re0a24d03780d4a24"/>
    <p:sldId xmlns:r="http://schemas.openxmlformats.org/officeDocument/2006/relationships" id="262" r:id="Ra157b9bc7d3643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ed33a7f9ed4284" /><Relationship Type="http://schemas.openxmlformats.org/officeDocument/2006/relationships/slide" Target="/ppt/slides/slide1.xml" Id="Rd9bfa5a190d34e4e" /><Relationship Type="http://schemas.openxmlformats.org/officeDocument/2006/relationships/slide" Target="/ppt/slides/slide2.xml" Id="R441e354632bc4b63" /><Relationship Type="http://schemas.openxmlformats.org/officeDocument/2006/relationships/slide" Target="/ppt/slides/slide3.xml" Id="R626d009161a142b1" /><Relationship Type="http://schemas.openxmlformats.org/officeDocument/2006/relationships/slide" Target="/ppt/slides/slide4.xml" Id="R13ed7e8a2ca34ea1" /><Relationship Type="http://schemas.openxmlformats.org/officeDocument/2006/relationships/slide" Target="/ppt/slides/slide5.xml" Id="R67d4b91489ae4a81" /><Relationship Type="http://schemas.openxmlformats.org/officeDocument/2006/relationships/slide" Target="/ppt/slides/slide6.xml" Id="Re0a24d03780d4a24" /><Relationship Type="http://schemas.openxmlformats.org/officeDocument/2006/relationships/slide" Target="/ppt/slides/slide7.xml" Id="Ra157b9bc7d3643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57632f9d9f47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4f07ec013d492d" /><Relationship Type="http://schemas.openxmlformats.org/officeDocument/2006/relationships/theme" Target="/ppt/slideMasters/theme/theme1.xml" Id="R4d0c4587c59b41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4f07ec013d49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a5b44712044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cc6789e7d46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95a70188f47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51695d71c042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2da8a35ce49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62bb5308843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779754a0df41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FLOTMYR HELSEHUS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FLOTMYR HELSEHUS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FLOTMYR HELSEHUS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FLOTMYR HELSEHUS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FLOTMYR HELSEHUS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FLOTMYR HELSEHUS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6 241 938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260 339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672 381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2 733 166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FLOTMYR HELSEHUS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HOP LARS SIGVART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LILLESUND STIG RAYMUND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FLOTMYR HELSEHUS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Karmsundgata 208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5527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926 033 743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FLOTMYR HELSEHUS AS</a:t>
            </a:r>
          </a:p>
        </p:txBody>
      </p:sp>
    </p:spTree>
  </p:cSld>
  <p:clrMapOvr>
    <a:masterClrMapping xmlns:a="http://schemas.openxmlformats.org/drawingml/2006/main"/>
  </p:clrMapOvr>
</p:sld>
</file>