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ad38c5f934e43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e1a55c29424577"/>
  </p:sldMasterIdLst>
  <p:sldIdLst>
    <p:sldId xmlns:r="http://schemas.openxmlformats.org/officeDocument/2006/relationships" id="256" r:id="Rc61208042af84f4f"/>
    <p:sldId xmlns:r="http://schemas.openxmlformats.org/officeDocument/2006/relationships" id="257" r:id="R7a9815dc057c4b49"/>
    <p:sldId xmlns:r="http://schemas.openxmlformats.org/officeDocument/2006/relationships" id="258" r:id="R1c4e9a6d463b4bcf"/>
    <p:sldId xmlns:r="http://schemas.openxmlformats.org/officeDocument/2006/relationships" id="259" r:id="Rd6dfb2f8efad416c"/>
    <p:sldId xmlns:r="http://schemas.openxmlformats.org/officeDocument/2006/relationships" id="260" r:id="R6fa507d35604445d"/>
    <p:sldId xmlns:r="http://schemas.openxmlformats.org/officeDocument/2006/relationships" id="261" r:id="Ra85e792aedd14662"/>
    <p:sldId xmlns:r="http://schemas.openxmlformats.org/officeDocument/2006/relationships" id="262" r:id="R77685305f7ba4f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e1a55c29424577" /><Relationship Type="http://schemas.openxmlformats.org/officeDocument/2006/relationships/slide" Target="/ppt/slides/slide1.xml" Id="Rc61208042af84f4f" /><Relationship Type="http://schemas.openxmlformats.org/officeDocument/2006/relationships/slide" Target="/ppt/slides/slide2.xml" Id="R7a9815dc057c4b49" /><Relationship Type="http://schemas.openxmlformats.org/officeDocument/2006/relationships/slide" Target="/ppt/slides/slide3.xml" Id="R1c4e9a6d463b4bcf" /><Relationship Type="http://schemas.openxmlformats.org/officeDocument/2006/relationships/slide" Target="/ppt/slides/slide4.xml" Id="Rd6dfb2f8efad416c" /><Relationship Type="http://schemas.openxmlformats.org/officeDocument/2006/relationships/slide" Target="/ppt/slides/slide5.xml" Id="R6fa507d35604445d" /><Relationship Type="http://schemas.openxmlformats.org/officeDocument/2006/relationships/slide" Target="/ppt/slides/slide6.xml" Id="Ra85e792aedd14662" /><Relationship Type="http://schemas.openxmlformats.org/officeDocument/2006/relationships/slide" Target="/ppt/slides/slide7.xml" Id="R77685305f7ba4f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73c9e7d044e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ef3c4b20b4bac" /><Relationship Type="http://schemas.openxmlformats.org/officeDocument/2006/relationships/theme" Target="/ppt/slideMasters/theme/theme1.xml" Id="R8ef9fe4314654a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ef3c4b20b4b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c7831cafe24ff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4a5759ae34f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625a99183b47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86ba738a9e4d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4983ee42324c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de9a800cae42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1c851fce44fb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TONE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TONE CONSULTING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−42 211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−60 860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GRYTE TONE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Tone Gryte, Valheimveien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4020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926 033 115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TONE CONSULTING AS</a:t>
            </a:r>
          </a:p>
        </p:txBody>
      </p:sp>
    </p:spTree>
  </p:cSld>
  <p:clrMapOvr>
    <a:masterClrMapping xmlns:a="http://schemas.openxmlformats.org/drawingml/2006/main"/>
  </p:clrMapOvr>
</p:sld>
</file>