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e3019f8033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4e3d8eea294e4f"/>
  </p:sldMasterIdLst>
  <p:sldIdLst>
    <p:sldId xmlns:r="http://schemas.openxmlformats.org/officeDocument/2006/relationships" id="256" r:id="R0fbc03167c574128"/>
    <p:sldId xmlns:r="http://schemas.openxmlformats.org/officeDocument/2006/relationships" id="257" r:id="R07d41e91e5ef466b"/>
    <p:sldId xmlns:r="http://schemas.openxmlformats.org/officeDocument/2006/relationships" id="258" r:id="Rb68a238175294eaa"/>
    <p:sldId xmlns:r="http://schemas.openxmlformats.org/officeDocument/2006/relationships" id="259" r:id="R45dbf3a7c8464959"/>
    <p:sldId xmlns:r="http://schemas.openxmlformats.org/officeDocument/2006/relationships" id="260" r:id="R8aad24eacad54420"/>
    <p:sldId xmlns:r="http://schemas.openxmlformats.org/officeDocument/2006/relationships" id="261" r:id="R8824b24761d54b3d"/>
    <p:sldId xmlns:r="http://schemas.openxmlformats.org/officeDocument/2006/relationships" id="262" r:id="R4be9ec8bcff9477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4e3d8eea294e4f" /><Relationship Type="http://schemas.openxmlformats.org/officeDocument/2006/relationships/slide" Target="/ppt/slides/slide1.xml" Id="R0fbc03167c574128" /><Relationship Type="http://schemas.openxmlformats.org/officeDocument/2006/relationships/slide" Target="/ppt/slides/slide2.xml" Id="R07d41e91e5ef466b" /><Relationship Type="http://schemas.openxmlformats.org/officeDocument/2006/relationships/slide" Target="/ppt/slides/slide3.xml" Id="Rb68a238175294eaa" /><Relationship Type="http://schemas.openxmlformats.org/officeDocument/2006/relationships/slide" Target="/ppt/slides/slide4.xml" Id="R45dbf3a7c8464959" /><Relationship Type="http://schemas.openxmlformats.org/officeDocument/2006/relationships/slide" Target="/ppt/slides/slide5.xml" Id="R8aad24eacad54420" /><Relationship Type="http://schemas.openxmlformats.org/officeDocument/2006/relationships/slide" Target="/ppt/slides/slide6.xml" Id="R8824b24761d54b3d" /><Relationship Type="http://schemas.openxmlformats.org/officeDocument/2006/relationships/slide" Target="/ppt/slides/slide7.xml" Id="R4be9ec8bcff9477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11c74893c4b7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38c6efe9c44f7" /><Relationship Type="http://schemas.openxmlformats.org/officeDocument/2006/relationships/theme" Target="/ppt/slideMasters/theme/theme1.xml" Id="R8c38f5b7b38e4a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38c6efe9c44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96e7b26c434ee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ac5c08149241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66def8c01e42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be685aec3a48a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91c467bd24f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b3caafbce449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17971d56fa40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ARCTIC HUNTING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ARCTIC HUNTING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1 395 921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331 362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404 390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14 638 026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14 638 026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ODD BERG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926 030 892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ARCTIC HUNTING</a:t>
            </a:r>
          </a:p>
        </p:txBody>
      </p:sp>
    </p:spTree>
  </p:cSld>
  <p:clrMapOvr>
    <a:masterClrMapping xmlns:a="http://schemas.openxmlformats.org/drawingml/2006/main"/>
  </p:clrMapOvr>
</p:sld>
</file>