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1b6ffe3b6e46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6bb32d42de4e31"/>
  </p:sldMasterIdLst>
  <p:sldIdLst>
    <p:sldId xmlns:r="http://schemas.openxmlformats.org/officeDocument/2006/relationships" id="256" r:id="R8bff1a99fdcf43b8"/>
    <p:sldId xmlns:r="http://schemas.openxmlformats.org/officeDocument/2006/relationships" id="257" r:id="R758918001cce4e54"/>
    <p:sldId xmlns:r="http://schemas.openxmlformats.org/officeDocument/2006/relationships" id="258" r:id="R5f4569dd775a4de7"/>
    <p:sldId xmlns:r="http://schemas.openxmlformats.org/officeDocument/2006/relationships" id="259" r:id="R4290b02584f346e8"/>
    <p:sldId xmlns:r="http://schemas.openxmlformats.org/officeDocument/2006/relationships" id="260" r:id="R0c2d37ff38524ebf"/>
    <p:sldId xmlns:r="http://schemas.openxmlformats.org/officeDocument/2006/relationships" id="261" r:id="Rb24212838b9d494b"/>
    <p:sldId xmlns:r="http://schemas.openxmlformats.org/officeDocument/2006/relationships" id="262" r:id="Rbebfb2a164e548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6bb32d42de4e31" /><Relationship Type="http://schemas.openxmlformats.org/officeDocument/2006/relationships/slide" Target="/ppt/slides/slide1.xml" Id="R8bff1a99fdcf43b8" /><Relationship Type="http://schemas.openxmlformats.org/officeDocument/2006/relationships/slide" Target="/ppt/slides/slide2.xml" Id="R758918001cce4e54" /><Relationship Type="http://schemas.openxmlformats.org/officeDocument/2006/relationships/slide" Target="/ppt/slides/slide3.xml" Id="R5f4569dd775a4de7" /><Relationship Type="http://schemas.openxmlformats.org/officeDocument/2006/relationships/slide" Target="/ppt/slides/slide4.xml" Id="R4290b02584f346e8" /><Relationship Type="http://schemas.openxmlformats.org/officeDocument/2006/relationships/slide" Target="/ppt/slides/slide5.xml" Id="R0c2d37ff38524ebf" /><Relationship Type="http://schemas.openxmlformats.org/officeDocument/2006/relationships/slide" Target="/ppt/slides/slide6.xml" Id="Rb24212838b9d494b" /><Relationship Type="http://schemas.openxmlformats.org/officeDocument/2006/relationships/slide" Target="/ppt/slides/slide7.xml" Id="Rbebfb2a164e548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4375d9943b43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f14bd361c49a2" /><Relationship Type="http://schemas.openxmlformats.org/officeDocument/2006/relationships/theme" Target="/ppt/slideMasters/theme/theme1.xml" Id="Re541e5d1298542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0f14bd361c49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58da43b7d49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5b63397d14d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3006792854b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f862c06dc45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24e88575946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82e47fd1e40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87ccecde74e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UPSTACKED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UPSTACKED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UPSTACKED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UPSTACKED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UPSTACKED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UPSTACKED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−69 924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−50 196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25 804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UPSTACKED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BLUE TREE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DARWIN HOLDING AS  –  24,1 %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LINTVEDT HOLDING AS  –  19,7 %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RENSEL HOLDING AS  –  5,2 %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UPSTACKED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BLUE TREE AS, Drammensveien 151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926 030 396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UPSTACKED AS</a:t>
            </a:r>
          </a:p>
        </p:txBody>
      </p:sp>
    </p:spTree>
  </p:cSld>
  <p:clrMapOvr>
    <a:masterClrMapping xmlns:a="http://schemas.openxmlformats.org/drawingml/2006/main"/>
  </p:clrMapOvr>
</p:sld>
</file>