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2d7e9b29a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8cd917cca442f"/>
  </p:sldMasterIdLst>
  <p:sldIdLst>
    <p:sldId xmlns:r="http://schemas.openxmlformats.org/officeDocument/2006/relationships" id="256" r:id="R6ffaf34d819845f0"/>
    <p:sldId xmlns:r="http://schemas.openxmlformats.org/officeDocument/2006/relationships" id="257" r:id="Raa9c9e847eeb45d4"/>
    <p:sldId xmlns:r="http://schemas.openxmlformats.org/officeDocument/2006/relationships" id="258" r:id="Rc788cd3fd654490e"/>
    <p:sldId xmlns:r="http://schemas.openxmlformats.org/officeDocument/2006/relationships" id="259" r:id="R729b124cda3e44e0"/>
    <p:sldId xmlns:r="http://schemas.openxmlformats.org/officeDocument/2006/relationships" id="260" r:id="R49545f891fac4f67"/>
    <p:sldId xmlns:r="http://schemas.openxmlformats.org/officeDocument/2006/relationships" id="261" r:id="R070fbacae85e4057"/>
    <p:sldId xmlns:r="http://schemas.openxmlformats.org/officeDocument/2006/relationships" id="262" r:id="Rdd11fe62b39a47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8cd917cca442f" /><Relationship Type="http://schemas.openxmlformats.org/officeDocument/2006/relationships/slide" Target="/ppt/slides/slide1.xml" Id="R6ffaf34d819845f0" /><Relationship Type="http://schemas.openxmlformats.org/officeDocument/2006/relationships/slide" Target="/ppt/slides/slide2.xml" Id="Raa9c9e847eeb45d4" /><Relationship Type="http://schemas.openxmlformats.org/officeDocument/2006/relationships/slide" Target="/ppt/slides/slide3.xml" Id="Rc788cd3fd654490e" /><Relationship Type="http://schemas.openxmlformats.org/officeDocument/2006/relationships/slide" Target="/ppt/slides/slide4.xml" Id="R729b124cda3e44e0" /><Relationship Type="http://schemas.openxmlformats.org/officeDocument/2006/relationships/slide" Target="/ppt/slides/slide5.xml" Id="R49545f891fac4f67" /><Relationship Type="http://schemas.openxmlformats.org/officeDocument/2006/relationships/slide" Target="/ppt/slides/slide6.xml" Id="R070fbacae85e4057" /><Relationship Type="http://schemas.openxmlformats.org/officeDocument/2006/relationships/slide" Target="/ppt/slides/slide7.xml" Id="Rdd11fe62b39a47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b3f5c487044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7540d069d45b2" /><Relationship Type="http://schemas.openxmlformats.org/officeDocument/2006/relationships/theme" Target="/ppt/slideMasters/theme/theme1.xml" Id="Reb16a14c7a34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7540d069d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36a51b506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f2a70e5de47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28f85ab32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e80f4d3c7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f8cacaee40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d149186e944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5ef6f580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NKG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NKG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GJØSUND NILS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Bjørkavollen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926 029 010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NKG INVEST AS</a:t>
            </a:r>
          </a:p>
        </p:txBody>
      </p:sp>
    </p:spTree>
  </p:cSld>
  <p:clrMapOvr>
    <a:masterClrMapping xmlns:a="http://schemas.openxmlformats.org/drawingml/2006/main"/>
  </p:clrMapOvr>
</p:sld>
</file>