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4a499b215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7cf94586549d6"/>
  </p:sldMasterIdLst>
  <p:sldIdLst>
    <p:sldId xmlns:r="http://schemas.openxmlformats.org/officeDocument/2006/relationships" id="256" r:id="R29ac7e06e2224992"/>
    <p:sldId xmlns:r="http://schemas.openxmlformats.org/officeDocument/2006/relationships" id="257" r:id="R86a1df9ab35e4346"/>
    <p:sldId xmlns:r="http://schemas.openxmlformats.org/officeDocument/2006/relationships" id="258" r:id="Reb8874fe9b074ec5"/>
    <p:sldId xmlns:r="http://schemas.openxmlformats.org/officeDocument/2006/relationships" id="259" r:id="Re1283c4c45f04375"/>
    <p:sldId xmlns:r="http://schemas.openxmlformats.org/officeDocument/2006/relationships" id="260" r:id="Rb685bdbbf7054e15"/>
    <p:sldId xmlns:r="http://schemas.openxmlformats.org/officeDocument/2006/relationships" id="261" r:id="R87fed9b211f54b0b"/>
    <p:sldId xmlns:r="http://schemas.openxmlformats.org/officeDocument/2006/relationships" id="262" r:id="R424a18a57fff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7cf94586549d6" /><Relationship Type="http://schemas.openxmlformats.org/officeDocument/2006/relationships/slide" Target="/ppt/slides/slide1.xml" Id="R29ac7e06e2224992" /><Relationship Type="http://schemas.openxmlformats.org/officeDocument/2006/relationships/slide" Target="/ppt/slides/slide2.xml" Id="R86a1df9ab35e4346" /><Relationship Type="http://schemas.openxmlformats.org/officeDocument/2006/relationships/slide" Target="/ppt/slides/slide3.xml" Id="Reb8874fe9b074ec5" /><Relationship Type="http://schemas.openxmlformats.org/officeDocument/2006/relationships/slide" Target="/ppt/slides/slide4.xml" Id="Re1283c4c45f04375" /><Relationship Type="http://schemas.openxmlformats.org/officeDocument/2006/relationships/slide" Target="/ppt/slides/slide5.xml" Id="Rb685bdbbf7054e15" /><Relationship Type="http://schemas.openxmlformats.org/officeDocument/2006/relationships/slide" Target="/ppt/slides/slide6.xml" Id="R87fed9b211f54b0b" /><Relationship Type="http://schemas.openxmlformats.org/officeDocument/2006/relationships/slide" Target="/ppt/slides/slide7.xml" Id="R424a18a57fff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0e0d2dde2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4e9499486431b" /><Relationship Type="http://schemas.openxmlformats.org/officeDocument/2006/relationships/theme" Target="/ppt/slideMasters/theme/theme1.xml" Id="R750eae693bb9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4e9499486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d205780c5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1d5acb67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0178a87ac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018c97c9e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078abec842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6bccfe4ec40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c076a8407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 BUTIKKDRIFT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Drivgarnsveien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926 028 952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 BUTIKKDRIFT AS</a:t>
            </a:r>
          </a:p>
        </p:txBody>
      </p:sp>
    </p:spTree>
  </p:cSld>
  <p:clrMapOvr>
    <a:masterClrMapping xmlns:a="http://schemas.openxmlformats.org/drawingml/2006/main"/>
  </p:clrMapOvr>
</p:sld>
</file>