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b947ffb9d246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296c4234b244b5"/>
  </p:sldMasterIdLst>
  <p:sldIdLst>
    <p:sldId xmlns:r="http://schemas.openxmlformats.org/officeDocument/2006/relationships" id="256" r:id="R24d6bd46a35d4536"/>
    <p:sldId xmlns:r="http://schemas.openxmlformats.org/officeDocument/2006/relationships" id="257" r:id="Rb498da65cff4430b"/>
    <p:sldId xmlns:r="http://schemas.openxmlformats.org/officeDocument/2006/relationships" id="258" r:id="Rfa0094f4bed5432e"/>
    <p:sldId xmlns:r="http://schemas.openxmlformats.org/officeDocument/2006/relationships" id="259" r:id="R32385a1b28264874"/>
    <p:sldId xmlns:r="http://schemas.openxmlformats.org/officeDocument/2006/relationships" id="260" r:id="Rb2e7f0b9e88347b1"/>
    <p:sldId xmlns:r="http://schemas.openxmlformats.org/officeDocument/2006/relationships" id="261" r:id="R36781ee3f39c418c"/>
    <p:sldId xmlns:r="http://schemas.openxmlformats.org/officeDocument/2006/relationships" id="262" r:id="R18e22a7d5e9546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296c4234b244b5" /><Relationship Type="http://schemas.openxmlformats.org/officeDocument/2006/relationships/slide" Target="/ppt/slides/slide1.xml" Id="R24d6bd46a35d4536" /><Relationship Type="http://schemas.openxmlformats.org/officeDocument/2006/relationships/slide" Target="/ppt/slides/slide2.xml" Id="Rb498da65cff4430b" /><Relationship Type="http://schemas.openxmlformats.org/officeDocument/2006/relationships/slide" Target="/ppt/slides/slide3.xml" Id="Rfa0094f4bed5432e" /><Relationship Type="http://schemas.openxmlformats.org/officeDocument/2006/relationships/slide" Target="/ppt/slides/slide4.xml" Id="R32385a1b28264874" /><Relationship Type="http://schemas.openxmlformats.org/officeDocument/2006/relationships/slide" Target="/ppt/slides/slide5.xml" Id="Rb2e7f0b9e88347b1" /><Relationship Type="http://schemas.openxmlformats.org/officeDocument/2006/relationships/slide" Target="/ppt/slides/slide6.xml" Id="R36781ee3f39c418c" /><Relationship Type="http://schemas.openxmlformats.org/officeDocument/2006/relationships/slide" Target="/ppt/slides/slide7.xml" Id="R18e22a7d5e9546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d6d639525c49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8d32c525fb41b4" /><Relationship Type="http://schemas.openxmlformats.org/officeDocument/2006/relationships/theme" Target="/ppt/slideMasters/theme/theme1.xml" Id="R3f5957463fc54e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8d32c525fb41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a51aea1b6546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4d0ae0522d48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5a38ce2b324b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c7fe8bf5a349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08709ee32947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136bb0e8084c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7148d678e448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LC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LC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LC CONSULTING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LC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LC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LC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2 427 610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4 000 574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4 046 807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LC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CHRISTENSEN LINN CECILIE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LC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Linn Christensen, Kleivane 186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4336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926 019 244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LC CONSULTING AS</a:t>
            </a:r>
          </a:p>
        </p:txBody>
      </p:sp>
    </p:spTree>
  </p:cSld>
  <p:clrMapOvr>
    <a:masterClrMapping xmlns:a="http://schemas.openxmlformats.org/drawingml/2006/main"/>
  </p:clrMapOvr>
</p:sld>
</file>