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e58e8a5f904e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ef3004c4fe442a"/>
  </p:sldMasterIdLst>
  <p:sldIdLst>
    <p:sldId xmlns:r="http://schemas.openxmlformats.org/officeDocument/2006/relationships" id="256" r:id="Rce71b4adaaa848cd"/>
    <p:sldId xmlns:r="http://schemas.openxmlformats.org/officeDocument/2006/relationships" id="257" r:id="Re5477690abce4cae"/>
    <p:sldId xmlns:r="http://schemas.openxmlformats.org/officeDocument/2006/relationships" id="258" r:id="Rfbc26357213a4794"/>
    <p:sldId xmlns:r="http://schemas.openxmlformats.org/officeDocument/2006/relationships" id="259" r:id="R711fd12691954b31"/>
    <p:sldId xmlns:r="http://schemas.openxmlformats.org/officeDocument/2006/relationships" id="260" r:id="R60b4ba94e6c0471a"/>
    <p:sldId xmlns:r="http://schemas.openxmlformats.org/officeDocument/2006/relationships" id="261" r:id="Ra2bb400bc07f4c3b"/>
    <p:sldId xmlns:r="http://schemas.openxmlformats.org/officeDocument/2006/relationships" id="262" r:id="Rba6034755acd4b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ef3004c4fe442a" /><Relationship Type="http://schemas.openxmlformats.org/officeDocument/2006/relationships/slide" Target="/ppt/slides/slide1.xml" Id="Rce71b4adaaa848cd" /><Relationship Type="http://schemas.openxmlformats.org/officeDocument/2006/relationships/slide" Target="/ppt/slides/slide2.xml" Id="Re5477690abce4cae" /><Relationship Type="http://schemas.openxmlformats.org/officeDocument/2006/relationships/slide" Target="/ppt/slides/slide3.xml" Id="Rfbc26357213a4794" /><Relationship Type="http://schemas.openxmlformats.org/officeDocument/2006/relationships/slide" Target="/ppt/slides/slide4.xml" Id="R711fd12691954b31" /><Relationship Type="http://schemas.openxmlformats.org/officeDocument/2006/relationships/slide" Target="/ppt/slides/slide5.xml" Id="R60b4ba94e6c0471a" /><Relationship Type="http://schemas.openxmlformats.org/officeDocument/2006/relationships/slide" Target="/ppt/slides/slide6.xml" Id="Ra2bb400bc07f4c3b" /><Relationship Type="http://schemas.openxmlformats.org/officeDocument/2006/relationships/slide" Target="/ppt/slides/slide7.xml" Id="Rba6034755acd4b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ead677058e46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2b55d7d2e463f" /><Relationship Type="http://schemas.openxmlformats.org/officeDocument/2006/relationships/theme" Target="/ppt/slideMasters/theme/theme1.xml" Id="R8331e6e4ef8b4c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42b55d7d2e46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7dde61c5a4d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c77ff404a42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f6b24ddb44d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73ef8c96b4a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2aae97ae44c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9980100ac47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4aa93f0214c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HJOKR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HJOKR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HJOKR INVEST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HJOKR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HJOKR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HJOKR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236 427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1 604 736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1 607 271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HJOKR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HJOKR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Espen Ellingsen, Furubakken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925 997 277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HJOKR INVEST AS</a:t>
            </a:r>
          </a:p>
        </p:txBody>
      </p:sp>
    </p:spTree>
  </p:cSld>
  <p:clrMapOvr>
    <a:masterClrMapping xmlns:a="http://schemas.openxmlformats.org/drawingml/2006/main"/>
  </p:clrMapOvr>
</p:sld>
</file>