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ab47bee1844b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37c691ad7c4a7f"/>
  </p:sldMasterIdLst>
  <p:sldIdLst>
    <p:sldId xmlns:r="http://schemas.openxmlformats.org/officeDocument/2006/relationships" id="256" r:id="Rd86e20d46b024521"/>
    <p:sldId xmlns:r="http://schemas.openxmlformats.org/officeDocument/2006/relationships" id="257" r:id="R33d40261b8be42b9"/>
    <p:sldId xmlns:r="http://schemas.openxmlformats.org/officeDocument/2006/relationships" id="258" r:id="R4de874774b6248cd"/>
    <p:sldId xmlns:r="http://schemas.openxmlformats.org/officeDocument/2006/relationships" id="259" r:id="Rebb50073fd584adf"/>
    <p:sldId xmlns:r="http://schemas.openxmlformats.org/officeDocument/2006/relationships" id="260" r:id="R0b486b5fabea4ce7"/>
    <p:sldId xmlns:r="http://schemas.openxmlformats.org/officeDocument/2006/relationships" id="261" r:id="Rb0aff5adeae34b77"/>
    <p:sldId xmlns:r="http://schemas.openxmlformats.org/officeDocument/2006/relationships" id="262" r:id="R3df77b75a4bf41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37c691ad7c4a7f" /><Relationship Type="http://schemas.openxmlformats.org/officeDocument/2006/relationships/slide" Target="/ppt/slides/slide1.xml" Id="Rd86e20d46b024521" /><Relationship Type="http://schemas.openxmlformats.org/officeDocument/2006/relationships/slide" Target="/ppt/slides/slide2.xml" Id="R33d40261b8be42b9" /><Relationship Type="http://schemas.openxmlformats.org/officeDocument/2006/relationships/slide" Target="/ppt/slides/slide3.xml" Id="R4de874774b6248cd" /><Relationship Type="http://schemas.openxmlformats.org/officeDocument/2006/relationships/slide" Target="/ppt/slides/slide4.xml" Id="Rebb50073fd584adf" /><Relationship Type="http://schemas.openxmlformats.org/officeDocument/2006/relationships/slide" Target="/ppt/slides/slide5.xml" Id="R0b486b5fabea4ce7" /><Relationship Type="http://schemas.openxmlformats.org/officeDocument/2006/relationships/slide" Target="/ppt/slides/slide6.xml" Id="Rb0aff5adeae34b77" /><Relationship Type="http://schemas.openxmlformats.org/officeDocument/2006/relationships/slide" Target="/ppt/slides/slide7.xml" Id="R3df77b75a4bf41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18cbf2f9a243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9e1b3e19234e23" /><Relationship Type="http://schemas.openxmlformats.org/officeDocument/2006/relationships/theme" Target="/ppt/slideMasters/theme/theme1.xml" Id="R35b27f72ee984e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9e1b3e19234e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cabd35ae8243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249685c10049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3e1942e44245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125c8c6f1e46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f3fdb9f57241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14def9642a4c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805a7136de4c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MØLSTER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MØLSTER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MØLSTER HOLDING AS ble etablert [år] og holder til i Florø.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MØLSTER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MØLSTER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MØLSTER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861 896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−424 956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3 315 939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4 935 099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5 117 366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MØLSTER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MØLSTER ANN-JEANETTE C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MØLSTER OLAV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MØLSTER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Brendøyvegen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6906 Florø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925 996 521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MØLSTER HOLDING AS</a:t>
            </a:r>
          </a:p>
        </p:txBody>
      </p:sp>
    </p:spTree>
  </p:cSld>
  <p:clrMapOvr>
    <a:masterClrMapping xmlns:a="http://schemas.openxmlformats.org/drawingml/2006/main"/>
  </p:clrMapOvr>
</p:sld>
</file>