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d57b33e0fa4c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ffeaf5c0ab4e7d"/>
  </p:sldMasterIdLst>
  <p:sldIdLst>
    <p:sldId xmlns:r="http://schemas.openxmlformats.org/officeDocument/2006/relationships" id="256" r:id="Rd388f0f388814023"/>
    <p:sldId xmlns:r="http://schemas.openxmlformats.org/officeDocument/2006/relationships" id="257" r:id="R69c47a7506e846fa"/>
    <p:sldId xmlns:r="http://schemas.openxmlformats.org/officeDocument/2006/relationships" id="258" r:id="R56d8b5abbf324525"/>
    <p:sldId xmlns:r="http://schemas.openxmlformats.org/officeDocument/2006/relationships" id="259" r:id="Rc74e84f183a94554"/>
    <p:sldId xmlns:r="http://schemas.openxmlformats.org/officeDocument/2006/relationships" id="260" r:id="R7dea9161d4bd473e"/>
    <p:sldId xmlns:r="http://schemas.openxmlformats.org/officeDocument/2006/relationships" id="261" r:id="R95abbc2e7a5446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ffeaf5c0ab4e7d" /><Relationship Type="http://schemas.openxmlformats.org/officeDocument/2006/relationships/slide" Target="/ppt/slides/slide1.xml" Id="Rd388f0f388814023" /><Relationship Type="http://schemas.openxmlformats.org/officeDocument/2006/relationships/slide" Target="/ppt/slides/slide2.xml" Id="R69c47a7506e846fa" /><Relationship Type="http://schemas.openxmlformats.org/officeDocument/2006/relationships/slide" Target="/ppt/slides/slide3.xml" Id="R56d8b5abbf324525" /><Relationship Type="http://schemas.openxmlformats.org/officeDocument/2006/relationships/slide" Target="/ppt/slides/slide4.xml" Id="Rc74e84f183a94554" /><Relationship Type="http://schemas.openxmlformats.org/officeDocument/2006/relationships/slide" Target="/ppt/slides/slide5.xml" Id="R7dea9161d4bd473e" /><Relationship Type="http://schemas.openxmlformats.org/officeDocument/2006/relationships/slide" Target="/ppt/slides/slide6.xml" Id="R95abbc2e7a5446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c817c3c5d245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ba29c175f4c6e" /><Relationship Type="http://schemas.openxmlformats.org/officeDocument/2006/relationships/theme" Target="/ppt/slideMasters/theme/theme1.xml" Id="Raeadd01f7adc4e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cba29c175f4c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ba0ac6ec24b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f030063dc42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c6f0a6c1943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b731d05474c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c26f7bb5a49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98e857c1c43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FEGN AS ble etablert [år] og holder til i Krokkleiva.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DREVSJØMOEN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Åsaveien 213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3531 Krokkleiva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925 995 665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FEGN AS</a:t>
            </a:r>
          </a:p>
        </p:txBody>
      </p:sp>
    </p:spTree>
  </p:cSld>
  <p:clrMapOvr>
    <a:masterClrMapping xmlns:a="http://schemas.openxmlformats.org/drawingml/2006/main"/>
  </p:clrMapOvr>
</p:sld>
</file>