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969eac8e7f940c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23151803a7a4042"/>
  </p:sldMasterIdLst>
  <p:sldIdLst>
    <p:sldId xmlns:r="http://schemas.openxmlformats.org/officeDocument/2006/relationships" id="256" r:id="Ref6da3cf091d4793"/>
    <p:sldId xmlns:r="http://schemas.openxmlformats.org/officeDocument/2006/relationships" id="257" r:id="R32f5c61feea34cc9"/>
    <p:sldId xmlns:r="http://schemas.openxmlformats.org/officeDocument/2006/relationships" id="258" r:id="Rcbea22bf22af437f"/>
    <p:sldId xmlns:r="http://schemas.openxmlformats.org/officeDocument/2006/relationships" id="259" r:id="R64c6a46361a84a05"/>
    <p:sldId xmlns:r="http://schemas.openxmlformats.org/officeDocument/2006/relationships" id="260" r:id="R06309b94a27f48fd"/>
    <p:sldId xmlns:r="http://schemas.openxmlformats.org/officeDocument/2006/relationships" id="261" r:id="R03e007bec93844bd"/>
    <p:sldId xmlns:r="http://schemas.openxmlformats.org/officeDocument/2006/relationships" id="262" r:id="R66dde32c187e41a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23151803a7a4042" /><Relationship Type="http://schemas.openxmlformats.org/officeDocument/2006/relationships/slide" Target="/ppt/slides/slide1.xml" Id="Ref6da3cf091d4793" /><Relationship Type="http://schemas.openxmlformats.org/officeDocument/2006/relationships/slide" Target="/ppt/slides/slide2.xml" Id="R32f5c61feea34cc9" /><Relationship Type="http://schemas.openxmlformats.org/officeDocument/2006/relationships/slide" Target="/ppt/slides/slide3.xml" Id="Rcbea22bf22af437f" /><Relationship Type="http://schemas.openxmlformats.org/officeDocument/2006/relationships/slide" Target="/ppt/slides/slide4.xml" Id="R64c6a46361a84a05" /><Relationship Type="http://schemas.openxmlformats.org/officeDocument/2006/relationships/slide" Target="/ppt/slides/slide5.xml" Id="R06309b94a27f48fd" /><Relationship Type="http://schemas.openxmlformats.org/officeDocument/2006/relationships/slide" Target="/ppt/slides/slide6.xml" Id="R03e007bec93844bd" /><Relationship Type="http://schemas.openxmlformats.org/officeDocument/2006/relationships/slide" Target="/ppt/slides/slide7.xml" Id="R66dde32c187e41a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639d6ce555944f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dcce2dbd3848b3" /><Relationship Type="http://schemas.openxmlformats.org/officeDocument/2006/relationships/theme" Target="/ppt/slideMasters/theme/theme1.xml" Id="R11a1083c57f94ad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edcce2dbd3848b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ccbce6f4b34b4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9f560b96374ca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75d8eaf2c34bc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7b62ad06394fc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4ced041de1442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9ca382a12440c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5f876bac93499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ALM INVESTMENTS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ALM INVESTMENTS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ALM INVESTMENTS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ALM INVESTMENTS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ALM INVESTMENTS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ALM INVESTMENTS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−24 375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−24 375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2 074 976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14 512 192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ALM INVESTMENTS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DAIMYO 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EIE UTVIKLING 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MIDDELBORG INVEST AS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ALM INVESTMENTS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Uranienborg terrasse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0351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925 995 215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ALM INVESTMENTS AS</a:t>
            </a:r>
          </a:p>
        </p:txBody>
      </p:sp>
    </p:spTree>
  </p:cSld>
  <p:clrMapOvr>
    <a:masterClrMapping xmlns:a="http://schemas.openxmlformats.org/drawingml/2006/main"/>
  </p:clrMapOvr>
</p:sld>
</file>