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99ac1cafb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f49566a924f40"/>
  </p:sldMasterIdLst>
  <p:sldIdLst>
    <p:sldId xmlns:r="http://schemas.openxmlformats.org/officeDocument/2006/relationships" id="256" r:id="Rf9fda0dac4bd4e76"/>
    <p:sldId xmlns:r="http://schemas.openxmlformats.org/officeDocument/2006/relationships" id="257" r:id="R6066ddee7ede44dd"/>
    <p:sldId xmlns:r="http://schemas.openxmlformats.org/officeDocument/2006/relationships" id="258" r:id="R877baa7b31b448ef"/>
    <p:sldId xmlns:r="http://schemas.openxmlformats.org/officeDocument/2006/relationships" id="259" r:id="R0478a533f1944dba"/>
    <p:sldId xmlns:r="http://schemas.openxmlformats.org/officeDocument/2006/relationships" id="260" r:id="Re010b9426814473c"/>
    <p:sldId xmlns:r="http://schemas.openxmlformats.org/officeDocument/2006/relationships" id="261" r:id="R7fb0f49b00be4ce0"/>
    <p:sldId xmlns:r="http://schemas.openxmlformats.org/officeDocument/2006/relationships" id="262" r:id="R796bbcb85297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f49566a924f40" /><Relationship Type="http://schemas.openxmlformats.org/officeDocument/2006/relationships/slide" Target="/ppt/slides/slide1.xml" Id="Rf9fda0dac4bd4e76" /><Relationship Type="http://schemas.openxmlformats.org/officeDocument/2006/relationships/slide" Target="/ppt/slides/slide2.xml" Id="R6066ddee7ede44dd" /><Relationship Type="http://schemas.openxmlformats.org/officeDocument/2006/relationships/slide" Target="/ppt/slides/slide3.xml" Id="R877baa7b31b448ef" /><Relationship Type="http://schemas.openxmlformats.org/officeDocument/2006/relationships/slide" Target="/ppt/slides/slide4.xml" Id="R0478a533f1944dba" /><Relationship Type="http://schemas.openxmlformats.org/officeDocument/2006/relationships/slide" Target="/ppt/slides/slide5.xml" Id="Re010b9426814473c" /><Relationship Type="http://schemas.openxmlformats.org/officeDocument/2006/relationships/slide" Target="/ppt/slides/slide6.xml" Id="R7fb0f49b00be4ce0" /><Relationship Type="http://schemas.openxmlformats.org/officeDocument/2006/relationships/slide" Target="/ppt/slides/slide7.xml" Id="R796bbcb85297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4a4b99f2a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e7aedb1d642af" /><Relationship Type="http://schemas.openxmlformats.org/officeDocument/2006/relationships/theme" Target="/ppt/slideMasters/theme/theme1.xml" Id="Rac1378a27cfa48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e7aedb1d6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5a50e1e4e44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243b9a2f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d46de2a4e42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97ccecca48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ce74b9862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bada2c8db4e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4ac8bee8d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CMXT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CMXT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925 994 847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