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19b395a9646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81fedab85f4c5d"/>
  </p:sldMasterIdLst>
  <p:sldIdLst>
    <p:sldId xmlns:r="http://schemas.openxmlformats.org/officeDocument/2006/relationships" id="256" r:id="R97676c3bea2447fd"/>
    <p:sldId xmlns:r="http://schemas.openxmlformats.org/officeDocument/2006/relationships" id="257" r:id="Rfbf8202ca1e54c9e"/>
    <p:sldId xmlns:r="http://schemas.openxmlformats.org/officeDocument/2006/relationships" id="258" r:id="R49b22ed2e27447cd"/>
    <p:sldId xmlns:r="http://schemas.openxmlformats.org/officeDocument/2006/relationships" id="259" r:id="Rb01ba7139972452c"/>
    <p:sldId xmlns:r="http://schemas.openxmlformats.org/officeDocument/2006/relationships" id="260" r:id="R622e3ada40aa4b18"/>
    <p:sldId xmlns:r="http://schemas.openxmlformats.org/officeDocument/2006/relationships" id="261" r:id="Ra5a374438dcf4f5d"/>
    <p:sldId xmlns:r="http://schemas.openxmlformats.org/officeDocument/2006/relationships" id="262" r:id="Rc405a9274aa84e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81fedab85f4c5d" /><Relationship Type="http://schemas.openxmlformats.org/officeDocument/2006/relationships/slide" Target="/ppt/slides/slide1.xml" Id="R97676c3bea2447fd" /><Relationship Type="http://schemas.openxmlformats.org/officeDocument/2006/relationships/slide" Target="/ppt/slides/slide2.xml" Id="Rfbf8202ca1e54c9e" /><Relationship Type="http://schemas.openxmlformats.org/officeDocument/2006/relationships/slide" Target="/ppt/slides/slide3.xml" Id="R49b22ed2e27447cd" /><Relationship Type="http://schemas.openxmlformats.org/officeDocument/2006/relationships/slide" Target="/ppt/slides/slide4.xml" Id="Rb01ba7139972452c" /><Relationship Type="http://schemas.openxmlformats.org/officeDocument/2006/relationships/slide" Target="/ppt/slides/slide5.xml" Id="R622e3ada40aa4b18" /><Relationship Type="http://schemas.openxmlformats.org/officeDocument/2006/relationships/slide" Target="/ppt/slides/slide6.xml" Id="Ra5a374438dcf4f5d" /><Relationship Type="http://schemas.openxmlformats.org/officeDocument/2006/relationships/slide" Target="/ppt/slides/slide7.xml" Id="Rc405a9274aa84e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a4448f71a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02691c2e434f3c" /><Relationship Type="http://schemas.openxmlformats.org/officeDocument/2006/relationships/theme" Target="/ppt/slideMasters/theme/theme1.xml" Id="R9b374f8ae41b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02691c2e434f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2dc142a7cc4d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746afe1a041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5f0f1ecb647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4b7834c11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a76f59140441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e3e67d6fe247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94adc48f864f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GJERDALEN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GJERDALEN ENTREPRENØR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185 449 769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23 532 576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19 302 394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26 517 833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97 879 906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SOLSTEIN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Hovemovegen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2624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925 994 685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GJERDALEN ENTREPRENØR AS</a:t>
            </a:r>
          </a:p>
        </p:txBody>
      </p:sp>
    </p:spTree>
  </p:cSld>
  <p:clrMapOvr>
    <a:masterClrMapping xmlns:a="http://schemas.openxmlformats.org/drawingml/2006/main"/>
  </p:clrMapOvr>
</p:sld>
</file>