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23fe5caec44f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86df7f688640a0"/>
  </p:sldMasterIdLst>
  <p:sldIdLst>
    <p:sldId xmlns:r="http://schemas.openxmlformats.org/officeDocument/2006/relationships" id="256" r:id="R5e76adf9554f45af"/>
    <p:sldId xmlns:r="http://schemas.openxmlformats.org/officeDocument/2006/relationships" id="257" r:id="Rb267b8315d4b4950"/>
    <p:sldId xmlns:r="http://schemas.openxmlformats.org/officeDocument/2006/relationships" id="258" r:id="R637db1cb4d6d44f2"/>
    <p:sldId xmlns:r="http://schemas.openxmlformats.org/officeDocument/2006/relationships" id="259" r:id="R3ee12fd6dd1043e0"/>
    <p:sldId xmlns:r="http://schemas.openxmlformats.org/officeDocument/2006/relationships" id="260" r:id="R330cf3a3639e4dd7"/>
    <p:sldId xmlns:r="http://schemas.openxmlformats.org/officeDocument/2006/relationships" id="261" r:id="Rd310cca5345d4627"/>
    <p:sldId xmlns:r="http://schemas.openxmlformats.org/officeDocument/2006/relationships" id="262" r:id="R875aa7a2c8b04d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6df7f688640a0" /><Relationship Type="http://schemas.openxmlformats.org/officeDocument/2006/relationships/slide" Target="/ppt/slides/slide1.xml" Id="R5e76adf9554f45af" /><Relationship Type="http://schemas.openxmlformats.org/officeDocument/2006/relationships/slide" Target="/ppt/slides/slide2.xml" Id="Rb267b8315d4b4950" /><Relationship Type="http://schemas.openxmlformats.org/officeDocument/2006/relationships/slide" Target="/ppt/slides/slide3.xml" Id="R637db1cb4d6d44f2" /><Relationship Type="http://schemas.openxmlformats.org/officeDocument/2006/relationships/slide" Target="/ppt/slides/slide4.xml" Id="R3ee12fd6dd1043e0" /><Relationship Type="http://schemas.openxmlformats.org/officeDocument/2006/relationships/slide" Target="/ppt/slides/slide5.xml" Id="R330cf3a3639e4dd7" /><Relationship Type="http://schemas.openxmlformats.org/officeDocument/2006/relationships/slide" Target="/ppt/slides/slide6.xml" Id="Rd310cca5345d4627" /><Relationship Type="http://schemas.openxmlformats.org/officeDocument/2006/relationships/slide" Target="/ppt/slides/slide7.xml" Id="R875aa7a2c8b04d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a83d0837464c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1065ba7d44151" /><Relationship Type="http://schemas.openxmlformats.org/officeDocument/2006/relationships/theme" Target="/ppt/slideMasters/theme/theme1.xml" Id="R063853d48ef542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11065ba7d441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5d459ab224e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eddcdb5f14a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d7098c43448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b9ab0e7284d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f851ef45e4e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1f00e11c744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d0b2c058142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GJERDALEN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GJERDALEN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GJERDALEN ENTREPRENØR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GJERDALEN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GJERDALEN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GJERDALEN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185 449 769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23 532 576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19 302 394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26 517 833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97 879 906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GJERDALEN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SOLSTEIN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GJERDALEN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Hovemovegen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2624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925 994 685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GJERDALEN ENTREPRENØR AS</a:t>
            </a:r>
          </a:p>
        </p:txBody>
      </p:sp>
    </p:spTree>
  </p:cSld>
  <p:clrMapOvr>
    <a:masterClrMapping xmlns:a="http://schemas.openxmlformats.org/drawingml/2006/main"/>
  </p:clrMapOvr>
</p:sld>
</file>