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349f3098d9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1e025162a64e6f"/>
  </p:sldMasterIdLst>
  <p:sldIdLst>
    <p:sldId xmlns:r="http://schemas.openxmlformats.org/officeDocument/2006/relationships" id="256" r:id="Rc02ac319ed06434d"/>
    <p:sldId xmlns:r="http://schemas.openxmlformats.org/officeDocument/2006/relationships" id="257" r:id="Rad6f36ae57444602"/>
    <p:sldId xmlns:r="http://schemas.openxmlformats.org/officeDocument/2006/relationships" id="258" r:id="Rb6d5bdc55e4d49fa"/>
    <p:sldId xmlns:r="http://schemas.openxmlformats.org/officeDocument/2006/relationships" id="259" r:id="R15847b9b46294baf"/>
    <p:sldId xmlns:r="http://schemas.openxmlformats.org/officeDocument/2006/relationships" id="260" r:id="R38ad4ee5cadb409b"/>
    <p:sldId xmlns:r="http://schemas.openxmlformats.org/officeDocument/2006/relationships" id="261" r:id="Rf1e2c037919a41cd"/>
    <p:sldId xmlns:r="http://schemas.openxmlformats.org/officeDocument/2006/relationships" id="262" r:id="Rb263e15e262c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e025162a64e6f" /><Relationship Type="http://schemas.openxmlformats.org/officeDocument/2006/relationships/slide" Target="/ppt/slides/slide1.xml" Id="Rc02ac319ed06434d" /><Relationship Type="http://schemas.openxmlformats.org/officeDocument/2006/relationships/slide" Target="/ppt/slides/slide2.xml" Id="Rad6f36ae57444602" /><Relationship Type="http://schemas.openxmlformats.org/officeDocument/2006/relationships/slide" Target="/ppt/slides/slide3.xml" Id="Rb6d5bdc55e4d49fa" /><Relationship Type="http://schemas.openxmlformats.org/officeDocument/2006/relationships/slide" Target="/ppt/slides/slide4.xml" Id="R15847b9b46294baf" /><Relationship Type="http://schemas.openxmlformats.org/officeDocument/2006/relationships/slide" Target="/ppt/slides/slide5.xml" Id="R38ad4ee5cadb409b" /><Relationship Type="http://schemas.openxmlformats.org/officeDocument/2006/relationships/slide" Target="/ppt/slides/slide6.xml" Id="Rf1e2c037919a41cd" /><Relationship Type="http://schemas.openxmlformats.org/officeDocument/2006/relationships/slide" Target="/ppt/slides/slide7.xml" Id="Rb263e15e262c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8ff922b9d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06b3e1f8b4d5d" /><Relationship Type="http://schemas.openxmlformats.org/officeDocument/2006/relationships/theme" Target="/ppt/slideMasters/theme/theme1.xml" Id="R6d7181c0a6da4e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606b3e1f8b4d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9ae736c01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587a04562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2f8db6a6b43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0dc4489db48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4af8bb27647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ee939a94741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f7e8b66334d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UTEN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789 571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1 096 485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ANDERSEN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JAHNSEN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LUNDEN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SOLBAKKEN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Tømmerkaia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925 994 324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UTEN INVEST AS</a:t>
            </a:r>
          </a:p>
        </p:txBody>
      </p:sp>
    </p:spTree>
  </p:cSld>
  <p:clrMapOvr>
    <a:masterClrMapping xmlns:a="http://schemas.openxmlformats.org/drawingml/2006/main"/>
  </p:clrMapOvr>
</p:sld>
</file>