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8f1f93efb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4ba0ab0fa47d3"/>
  </p:sldMasterIdLst>
  <p:sldIdLst>
    <p:sldId xmlns:r="http://schemas.openxmlformats.org/officeDocument/2006/relationships" id="256" r:id="R70559cc441834a58"/>
    <p:sldId xmlns:r="http://schemas.openxmlformats.org/officeDocument/2006/relationships" id="257" r:id="R067af187d92f4f03"/>
    <p:sldId xmlns:r="http://schemas.openxmlformats.org/officeDocument/2006/relationships" id="258" r:id="R33265d6783764da4"/>
    <p:sldId xmlns:r="http://schemas.openxmlformats.org/officeDocument/2006/relationships" id="259" r:id="R2a0d59f4abe44c52"/>
    <p:sldId xmlns:r="http://schemas.openxmlformats.org/officeDocument/2006/relationships" id="260" r:id="Rf2fd2c23cd88471c"/>
    <p:sldId xmlns:r="http://schemas.openxmlformats.org/officeDocument/2006/relationships" id="261" r:id="Ra6787e089bb14132"/>
    <p:sldId xmlns:r="http://schemas.openxmlformats.org/officeDocument/2006/relationships" id="262" r:id="R0e7be234abeb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4ba0ab0fa47d3" /><Relationship Type="http://schemas.openxmlformats.org/officeDocument/2006/relationships/slide" Target="/ppt/slides/slide1.xml" Id="R70559cc441834a58" /><Relationship Type="http://schemas.openxmlformats.org/officeDocument/2006/relationships/slide" Target="/ppt/slides/slide2.xml" Id="R067af187d92f4f03" /><Relationship Type="http://schemas.openxmlformats.org/officeDocument/2006/relationships/slide" Target="/ppt/slides/slide3.xml" Id="R33265d6783764da4" /><Relationship Type="http://schemas.openxmlformats.org/officeDocument/2006/relationships/slide" Target="/ppt/slides/slide4.xml" Id="R2a0d59f4abe44c52" /><Relationship Type="http://schemas.openxmlformats.org/officeDocument/2006/relationships/slide" Target="/ppt/slides/slide5.xml" Id="Rf2fd2c23cd88471c" /><Relationship Type="http://schemas.openxmlformats.org/officeDocument/2006/relationships/slide" Target="/ppt/slides/slide6.xml" Id="Ra6787e089bb14132" /><Relationship Type="http://schemas.openxmlformats.org/officeDocument/2006/relationships/slide" Target="/ppt/slides/slide7.xml" Id="R0e7be234abeb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26f33317e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dc0d4ac8548ce" /><Relationship Type="http://schemas.openxmlformats.org/officeDocument/2006/relationships/theme" Target="/ppt/slideMasters/theme/theme1.xml" Id="R3833bafb062640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dc0d4ac85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bf1a8bf9e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d36c5525e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101f5c500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d3d6280c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9c91791934c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20ee2822445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a59be2d9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ROYAL PIZZA &amp;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PIZZA &amp;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TALEB AYHAM MOHAMAD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925 993 832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PIZZA &amp; KAFE AS</a:t>
            </a:r>
          </a:p>
        </p:txBody>
      </p:sp>
    </p:spTree>
  </p:cSld>
  <p:clrMapOvr>
    <a:masterClrMapping xmlns:a="http://schemas.openxmlformats.org/drawingml/2006/main"/>
  </p:clrMapOvr>
</p:sld>
</file>