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6e20a561c40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0d6ef837b04e3c"/>
  </p:sldMasterIdLst>
  <p:sldIdLst>
    <p:sldId xmlns:r="http://schemas.openxmlformats.org/officeDocument/2006/relationships" id="256" r:id="Rd1fbbc8e3b5e4d30"/>
    <p:sldId xmlns:r="http://schemas.openxmlformats.org/officeDocument/2006/relationships" id="257" r:id="Rd89420a09b4949d0"/>
    <p:sldId xmlns:r="http://schemas.openxmlformats.org/officeDocument/2006/relationships" id="258" r:id="Re0a741dd911f4e21"/>
    <p:sldId xmlns:r="http://schemas.openxmlformats.org/officeDocument/2006/relationships" id="259" r:id="R8363a302e31749a0"/>
    <p:sldId xmlns:r="http://schemas.openxmlformats.org/officeDocument/2006/relationships" id="260" r:id="R2eeab103f92146f2"/>
    <p:sldId xmlns:r="http://schemas.openxmlformats.org/officeDocument/2006/relationships" id="261" r:id="R026437fd8ab141bd"/>
    <p:sldId xmlns:r="http://schemas.openxmlformats.org/officeDocument/2006/relationships" id="262" r:id="R280d5b6cc571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d6ef837b04e3c" /><Relationship Type="http://schemas.openxmlformats.org/officeDocument/2006/relationships/slide" Target="/ppt/slides/slide1.xml" Id="Rd1fbbc8e3b5e4d30" /><Relationship Type="http://schemas.openxmlformats.org/officeDocument/2006/relationships/slide" Target="/ppt/slides/slide2.xml" Id="Rd89420a09b4949d0" /><Relationship Type="http://schemas.openxmlformats.org/officeDocument/2006/relationships/slide" Target="/ppt/slides/slide3.xml" Id="Re0a741dd911f4e21" /><Relationship Type="http://schemas.openxmlformats.org/officeDocument/2006/relationships/slide" Target="/ppt/slides/slide4.xml" Id="R8363a302e31749a0" /><Relationship Type="http://schemas.openxmlformats.org/officeDocument/2006/relationships/slide" Target="/ppt/slides/slide5.xml" Id="R2eeab103f92146f2" /><Relationship Type="http://schemas.openxmlformats.org/officeDocument/2006/relationships/slide" Target="/ppt/slides/slide6.xml" Id="R026437fd8ab141bd" /><Relationship Type="http://schemas.openxmlformats.org/officeDocument/2006/relationships/slide" Target="/ppt/slides/slide7.xml" Id="R280d5b6cc571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3ab663152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4d618671343a7" /><Relationship Type="http://schemas.openxmlformats.org/officeDocument/2006/relationships/theme" Target="/ppt/slideMasters/theme/theme1.xml" Id="R794c850bf56744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4d6186713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b021eb7fd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c01ae74b9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899b3e53f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9cfcc7de749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1c29c21d8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55e82a65a4c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9955d6e62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GMM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5 636 938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24 306 405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ARILD MAGNUSSEN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GEIR GUTHUS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MAGNUSSEN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LE-BRA HOLDING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