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e4c08858fb42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cb6a3be8f4189"/>
  </p:sldMasterIdLst>
  <p:sldIdLst>
    <p:sldId xmlns:r="http://schemas.openxmlformats.org/officeDocument/2006/relationships" id="256" r:id="R129356dd995b4fa4"/>
    <p:sldId xmlns:r="http://schemas.openxmlformats.org/officeDocument/2006/relationships" id="257" r:id="R640714abd3b44216"/>
    <p:sldId xmlns:r="http://schemas.openxmlformats.org/officeDocument/2006/relationships" id="258" r:id="Rfba3575588ff48ce"/>
    <p:sldId xmlns:r="http://schemas.openxmlformats.org/officeDocument/2006/relationships" id="259" r:id="Rccd05e9fb314403e"/>
    <p:sldId xmlns:r="http://schemas.openxmlformats.org/officeDocument/2006/relationships" id="260" r:id="R042f77b122e546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cb6a3be8f4189" /><Relationship Type="http://schemas.openxmlformats.org/officeDocument/2006/relationships/slide" Target="/ppt/slides/slide1.xml" Id="R129356dd995b4fa4" /><Relationship Type="http://schemas.openxmlformats.org/officeDocument/2006/relationships/slide" Target="/ppt/slides/slide2.xml" Id="R640714abd3b44216" /><Relationship Type="http://schemas.openxmlformats.org/officeDocument/2006/relationships/slide" Target="/ppt/slides/slide3.xml" Id="Rfba3575588ff48ce" /><Relationship Type="http://schemas.openxmlformats.org/officeDocument/2006/relationships/slide" Target="/ppt/slides/slide4.xml" Id="Rccd05e9fb314403e" /><Relationship Type="http://schemas.openxmlformats.org/officeDocument/2006/relationships/slide" Target="/ppt/slides/slide5.xml" Id="R042f77b122e546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60d4fc4b13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a79218294580" /><Relationship Type="http://schemas.openxmlformats.org/officeDocument/2006/relationships/theme" Target="/ppt/slideMasters/theme/theme1.xml" Id="R2ebfd5d5e1ff44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fa7921829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7869f457b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c8f4fd49d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c562aea89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27323747644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b075e291f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925 993 352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CONSULTING AS</a:t>
            </a:r>
          </a:p>
        </p:txBody>
      </p:sp>
    </p:spTree>
  </p:cSld>
  <p:clrMapOvr>
    <a:masterClrMapping xmlns:a="http://schemas.openxmlformats.org/drawingml/2006/main"/>
  </p:clrMapOvr>
</p:sld>
</file>