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a9d548217044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7b264591a74407"/>
  </p:sldMasterIdLst>
  <p:sldIdLst>
    <p:sldId xmlns:r="http://schemas.openxmlformats.org/officeDocument/2006/relationships" id="256" r:id="Rd60f0b40cfa1402d"/>
    <p:sldId xmlns:r="http://schemas.openxmlformats.org/officeDocument/2006/relationships" id="257" r:id="R3550a3ae8c9e4051"/>
    <p:sldId xmlns:r="http://schemas.openxmlformats.org/officeDocument/2006/relationships" id="258" r:id="R7e02239b90634674"/>
    <p:sldId xmlns:r="http://schemas.openxmlformats.org/officeDocument/2006/relationships" id="259" r:id="Rc3593d1b8d1b400d"/>
    <p:sldId xmlns:r="http://schemas.openxmlformats.org/officeDocument/2006/relationships" id="260" r:id="Red585c9aa7de4b0f"/>
    <p:sldId xmlns:r="http://schemas.openxmlformats.org/officeDocument/2006/relationships" id="261" r:id="R266715df36e641ee"/>
    <p:sldId xmlns:r="http://schemas.openxmlformats.org/officeDocument/2006/relationships" id="262" r:id="Rdeed9350946748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7b264591a74407" /><Relationship Type="http://schemas.openxmlformats.org/officeDocument/2006/relationships/slide" Target="/ppt/slides/slide1.xml" Id="Rd60f0b40cfa1402d" /><Relationship Type="http://schemas.openxmlformats.org/officeDocument/2006/relationships/slide" Target="/ppt/slides/slide2.xml" Id="R3550a3ae8c9e4051" /><Relationship Type="http://schemas.openxmlformats.org/officeDocument/2006/relationships/slide" Target="/ppt/slides/slide3.xml" Id="R7e02239b90634674" /><Relationship Type="http://schemas.openxmlformats.org/officeDocument/2006/relationships/slide" Target="/ppt/slides/slide4.xml" Id="Rc3593d1b8d1b400d" /><Relationship Type="http://schemas.openxmlformats.org/officeDocument/2006/relationships/slide" Target="/ppt/slides/slide5.xml" Id="Red585c9aa7de4b0f" /><Relationship Type="http://schemas.openxmlformats.org/officeDocument/2006/relationships/slide" Target="/ppt/slides/slide6.xml" Id="R266715df36e641ee" /><Relationship Type="http://schemas.openxmlformats.org/officeDocument/2006/relationships/slide" Target="/ppt/slides/slide7.xml" Id="Rdeed9350946748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24a453a26c44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81c97ed044e0b" /><Relationship Type="http://schemas.openxmlformats.org/officeDocument/2006/relationships/theme" Target="/ppt/slideMasters/theme/theme1.xml" Id="Re6b0877227624a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b81c97ed044e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07b05d0554e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a0831e00c4a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faca283494b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19b1af82443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78165e84f40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07fbcbd1c4c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5ae76feb543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CARUCEL PROPERTY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CARUCEL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CARUCEL PROPERTY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CARUCEL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CARUCEL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CARUCEL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−1 555 319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−51 687 184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165 325 478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844 879 300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CARUCEL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CARUCEL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CARUCEL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CARUCEL PROPERTY AS</a:t>
            </a:r>
          </a:p>
        </p:txBody>
      </p:sp>
    </p:spTree>
  </p:cSld>
  <p:clrMapOvr>
    <a:masterClrMapping xmlns:a="http://schemas.openxmlformats.org/drawingml/2006/main"/>
  </p:clrMapOvr>
</p:sld>
</file>