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35683f804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db73a8def46a2"/>
  </p:sldMasterIdLst>
  <p:sldIdLst>
    <p:sldId xmlns:r="http://schemas.openxmlformats.org/officeDocument/2006/relationships" id="256" r:id="R27ce087df3914321"/>
    <p:sldId xmlns:r="http://schemas.openxmlformats.org/officeDocument/2006/relationships" id="257" r:id="Raeb2697a280548ae"/>
    <p:sldId xmlns:r="http://schemas.openxmlformats.org/officeDocument/2006/relationships" id="258" r:id="R51aa52b36e24428d"/>
    <p:sldId xmlns:r="http://schemas.openxmlformats.org/officeDocument/2006/relationships" id="259" r:id="R23d035cb213a42df"/>
    <p:sldId xmlns:r="http://schemas.openxmlformats.org/officeDocument/2006/relationships" id="260" r:id="Rdd1579eb061f4dbb"/>
    <p:sldId xmlns:r="http://schemas.openxmlformats.org/officeDocument/2006/relationships" id="261" r:id="R27cc561712c1416a"/>
    <p:sldId xmlns:r="http://schemas.openxmlformats.org/officeDocument/2006/relationships" id="262" r:id="R4f37f0515f36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db73a8def46a2" /><Relationship Type="http://schemas.openxmlformats.org/officeDocument/2006/relationships/slide" Target="/ppt/slides/slide1.xml" Id="R27ce087df3914321" /><Relationship Type="http://schemas.openxmlformats.org/officeDocument/2006/relationships/slide" Target="/ppt/slides/slide2.xml" Id="Raeb2697a280548ae" /><Relationship Type="http://schemas.openxmlformats.org/officeDocument/2006/relationships/slide" Target="/ppt/slides/slide3.xml" Id="R51aa52b36e24428d" /><Relationship Type="http://schemas.openxmlformats.org/officeDocument/2006/relationships/slide" Target="/ppt/slides/slide4.xml" Id="R23d035cb213a42df" /><Relationship Type="http://schemas.openxmlformats.org/officeDocument/2006/relationships/slide" Target="/ppt/slides/slide5.xml" Id="Rdd1579eb061f4dbb" /><Relationship Type="http://schemas.openxmlformats.org/officeDocument/2006/relationships/slide" Target="/ppt/slides/slide6.xml" Id="R27cc561712c1416a" /><Relationship Type="http://schemas.openxmlformats.org/officeDocument/2006/relationships/slide" Target="/ppt/slides/slide7.xml" Id="R4f37f0515f36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df4a02eed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e8e28c014e0a" /><Relationship Type="http://schemas.openxmlformats.org/officeDocument/2006/relationships/theme" Target="/ppt/slideMasters/theme/theme1.xml" Id="R595c06c5dbe6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be8e28c01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1a6d19294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0bc274f9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434d3858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66cd309f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794f9f02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0423afbb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0276c1c8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AMACK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34 476 838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36 235 891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CHRISTIAN A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ANDREAS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MARIE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Tveter, Severin Kjærs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925 987 697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AMACK AS</a:t>
            </a:r>
          </a:p>
        </p:txBody>
      </p:sp>
    </p:spTree>
  </p:cSld>
  <p:clrMapOvr>
    <a:masterClrMapping xmlns:a="http://schemas.openxmlformats.org/drawingml/2006/main"/>
  </p:clrMapOvr>
</p:sld>
</file>