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1f80bb7da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ca10f65de4a2a"/>
  </p:sldMasterIdLst>
  <p:sldIdLst>
    <p:sldId xmlns:r="http://schemas.openxmlformats.org/officeDocument/2006/relationships" id="256" r:id="Rca40e8e05e6a42f4"/>
    <p:sldId xmlns:r="http://schemas.openxmlformats.org/officeDocument/2006/relationships" id="257" r:id="Ra63790b4de0d4888"/>
    <p:sldId xmlns:r="http://schemas.openxmlformats.org/officeDocument/2006/relationships" id="258" r:id="R1814504ba6f84d89"/>
    <p:sldId xmlns:r="http://schemas.openxmlformats.org/officeDocument/2006/relationships" id="259" r:id="R6e06d33269c84bc5"/>
    <p:sldId xmlns:r="http://schemas.openxmlformats.org/officeDocument/2006/relationships" id="260" r:id="Re21a8c65def94a58"/>
    <p:sldId xmlns:r="http://schemas.openxmlformats.org/officeDocument/2006/relationships" id="261" r:id="Rbf10bd31be3c4f02"/>
    <p:sldId xmlns:r="http://schemas.openxmlformats.org/officeDocument/2006/relationships" id="262" r:id="Rda2894bd0ebb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ca10f65de4a2a" /><Relationship Type="http://schemas.openxmlformats.org/officeDocument/2006/relationships/slide" Target="/ppt/slides/slide1.xml" Id="Rca40e8e05e6a42f4" /><Relationship Type="http://schemas.openxmlformats.org/officeDocument/2006/relationships/slide" Target="/ppt/slides/slide2.xml" Id="Ra63790b4de0d4888" /><Relationship Type="http://schemas.openxmlformats.org/officeDocument/2006/relationships/slide" Target="/ppt/slides/slide3.xml" Id="R1814504ba6f84d89" /><Relationship Type="http://schemas.openxmlformats.org/officeDocument/2006/relationships/slide" Target="/ppt/slides/slide4.xml" Id="R6e06d33269c84bc5" /><Relationship Type="http://schemas.openxmlformats.org/officeDocument/2006/relationships/slide" Target="/ppt/slides/slide5.xml" Id="Re21a8c65def94a58" /><Relationship Type="http://schemas.openxmlformats.org/officeDocument/2006/relationships/slide" Target="/ppt/slides/slide6.xml" Id="Rbf10bd31be3c4f02" /><Relationship Type="http://schemas.openxmlformats.org/officeDocument/2006/relationships/slide" Target="/ppt/slides/slide7.xml" Id="Rda2894bd0ebb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176593e02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54d43f8694f3d" /><Relationship Type="http://schemas.openxmlformats.org/officeDocument/2006/relationships/theme" Target="/ppt/slideMasters/theme/theme1.xml" Id="R2a082ad17d9d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54d43f8694f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35445a3ec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62f77161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3ad6d676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6b563b3cf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391197251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54a2c47d34a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7b0968739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39 960 333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39 965 332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KVALØ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Therese Kvalø, Husvikveien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