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4bdd46fa294c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54da3e6f934e22"/>
  </p:sldMasterIdLst>
  <p:sldIdLst>
    <p:sldId xmlns:r="http://schemas.openxmlformats.org/officeDocument/2006/relationships" id="256" r:id="Rd2538186fee9407f"/>
    <p:sldId xmlns:r="http://schemas.openxmlformats.org/officeDocument/2006/relationships" id="257" r:id="R2d69b64c752847ca"/>
    <p:sldId xmlns:r="http://schemas.openxmlformats.org/officeDocument/2006/relationships" id="258" r:id="R96b2a4de386d4091"/>
    <p:sldId xmlns:r="http://schemas.openxmlformats.org/officeDocument/2006/relationships" id="259" r:id="R4d1152b916124169"/>
    <p:sldId xmlns:r="http://schemas.openxmlformats.org/officeDocument/2006/relationships" id="260" r:id="R6d7f1f6b68964c66"/>
    <p:sldId xmlns:r="http://schemas.openxmlformats.org/officeDocument/2006/relationships" id="261" r:id="R252ef686046d4516"/>
    <p:sldId xmlns:r="http://schemas.openxmlformats.org/officeDocument/2006/relationships" id="262" r:id="R4e95267825c541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54da3e6f934e22" /><Relationship Type="http://schemas.openxmlformats.org/officeDocument/2006/relationships/slide" Target="/ppt/slides/slide1.xml" Id="Rd2538186fee9407f" /><Relationship Type="http://schemas.openxmlformats.org/officeDocument/2006/relationships/slide" Target="/ppt/slides/slide2.xml" Id="R2d69b64c752847ca" /><Relationship Type="http://schemas.openxmlformats.org/officeDocument/2006/relationships/slide" Target="/ppt/slides/slide3.xml" Id="R96b2a4de386d4091" /><Relationship Type="http://schemas.openxmlformats.org/officeDocument/2006/relationships/slide" Target="/ppt/slides/slide4.xml" Id="R4d1152b916124169" /><Relationship Type="http://schemas.openxmlformats.org/officeDocument/2006/relationships/slide" Target="/ppt/slides/slide5.xml" Id="R6d7f1f6b68964c66" /><Relationship Type="http://schemas.openxmlformats.org/officeDocument/2006/relationships/slide" Target="/ppt/slides/slide6.xml" Id="R252ef686046d4516" /><Relationship Type="http://schemas.openxmlformats.org/officeDocument/2006/relationships/slide" Target="/ppt/slides/slide7.xml" Id="R4e95267825c541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ed9ef335b941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ee5b6284445f3" /><Relationship Type="http://schemas.openxmlformats.org/officeDocument/2006/relationships/theme" Target="/ppt/slideMasters/theme/theme1.xml" Id="Rcf947eebcedf4a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7ee5b6284445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3f172e3fc47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197a6e3f445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4050dc1ce44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462a6e29b44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220cb485541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8472de85e4d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10f804baa42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HOVLANDSHAGEN MOLO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HOVLANDSHAGEN MOLO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HOVLANDSHAGEN MOLO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HOVLANDSHAGEN MOLO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HOVLANDSHAGEN MOLO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HOVLANDSHAGEN MOLO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−1 791 684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8 205 531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52 914 241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HOVLANDSHAGEN MOLO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BØMLO TRÅL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INVEST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LØNNING FISKERI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EIDESVIK &amp; SØNNER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NAPIER HOLDING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TRYGVASON AS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HOVLANDSHAGEN MOLO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925 987 123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HOVLANDSHAGEN MOLO AS</a:t>
            </a:r>
          </a:p>
        </p:txBody>
      </p:sp>
    </p:spTree>
  </p:cSld>
  <p:clrMapOvr>
    <a:masterClrMapping xmlns:a="http://schemas.openxmlformats.org/drawingml/2006/main"/>
  </p:clrMapOvr>
</p:sld>
</file>