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1e5aa6edbd43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b5cc9b24014ce8"/>
  </p:sldMasterIdLst>
  <p:sldIdLst>
    <p:sldId xmlns:r="http://schemas.openxmlformats.org/officeDocument/2006/relationships" id="256" r:id="Reda101292fe649be"/>
    <p:sldId xmlns:r="http://schemas.openxmlformats.org/officeDocument/2006/relationships" id="257" r:id="R72f4135bee934858"/>
    <p:sldId xmlns:r="http://schemas.openxmlformats.org/officeDocument/2006/relationships" id="258" r:id="R7a7adbc2df2b4a44"/>
    <p:sldId xmlns:r="http://schemas.openxmlformats.org/officeDocument/2006/relationships" id="259" r:id="R02dbcf3de2d34f44"/>
    <p:sldId xmlns:r="http://schemas.openxmlformats.org/officeDocument/2006/relationships" id="260" r:id="Rc4c884390dda4ae6"/>
    <p:sldId xmlns:r="http://schemas.openxmlformats.org/officeDocument/2006/relationships" id="261" r:id="R16b7d34c0bed4d4f"/>
    <p:sldId xmlns:r="http://schemas.openxmlformats.org/officeDocument/2006/relationships" id="262" r:id="Reb6f275b02d445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b5cc9b24014ce8" /><Relationship Type="http://schemas.openxmlformats.org/officeDocument/2006/relationships/slide" Target="/ppt/slides/slide1.xml" Id="Reda101292fe649be" /><Relationship Type="http://schemas.openxmlformats.org/officeDocument/2006/relationships/slide" Target="/ppt/slides/slide2.xml" Id="R72f4135bee934858" /><Relationship Type="http://schemas.openxmlformats.org/officeDocument/2006/relationships/slide" Target="/ppt/slides/slide3.xml" Id="R7a7adbc2df2b4a44" /><Relationship Type="http://schemas.openxmlformats.org/officeDocument/2006/relationships/slide" Target="/ppt/slides/slide4.xml" Id="R02dbcf3de2d34f44" /><Relationship Type="http://schemas.openxmlformats.org/officeDocument/2006/relationships/slide" Target="/ppt/slides/slide5.xml" Id="Rc4c884390dda4ae6" /><Relationship Type="http://schemas.openxmlformats.org/officeDocument/2006/relationships/slide" Target="/ppt/slides/slide6.xml" Id="R16b7d34c0bed4d4f" /><Relationship Type="http://schemas.openxmlformats.org/officeDocument/2006/relationships/slide" Target="/ppt/slides/slide7.xml" Id="Reb6f275b02d445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438bf59cb49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ae1ec83d74d09" /><Relationship Type="http://schemas.openxmlformats.org/officeDocument/2006/relationships/theme" Target="/ppt/slideMasters/theme/theme1.xml" Id="R5e367c64cf7e4f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5ae1ec83d74d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ba6259b3d49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6e920ef4a42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021f563f944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bf7c9546a42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b5b888c314c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c2fe3878745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fb93478a648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FLØYEN SERVERING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FLØYEN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FLØYEN SERVERING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FLØYEN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FLØYEN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FLØYEN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104 329 215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6 388 990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5 410 837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7 461 264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20 977 316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FLØYEN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FLØIBANEN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FLØYEN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Vetrlidsallmenningen 23A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925 986 496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FLØYEN SERVERING AS</a:t>
            </a:r>
          </a:p>
        </p:txBody>
      </p:sp>
    </p:spTree>
  </p:cSld>
  <p:clrMapOvr>
    <a:masterClrMapping xmlns:a="http://schemas.openxmlformats.org/drawingml/2006/main"/>
  </p:clrMapOvr>
</p:sld>
</file>