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008834ab7048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1ee9421a74acf"/>
  </p:sldMasterIdLst>
  <p:sldIdLst>
    <p:sldId xmlns:r="http://schemas.openxmlformats.org/officeDocument/2006/relationships" id="256" r:id="R5b5a54bf8a944b3f"/>
    <p:sldId xmlns:r="http://schemas.openxmlformats.org/officeDocument/2006/relationships" id="257" r:id="R2a803a8312c941b3"/>
    <p:sldId xmlns:r="http://schemas.openxmlformats.org/officeDocument/2006/relationships" id="258" r:id="R22de3ab1f04f4a06"/>
    <p:sldId xmlns:r="http://schemas.openxmlformats.org/officeDocument/2006/relationships" id="259" r:id="R1416c97b4fb24dfb"/>
    <p:sldId xmlns:r="http://schemas.openxmlformats.org/officeDocument/2006/relationships" id="260" r:id="R0e1a4724bc6e441c"/>
    <p:sldId xmlns:r="http://schemas.openxmlformats.org/officeDocument/2006/relationships" id="261" r:id="Rcb0ea77e13b44bc7"/>
    <p:sldId xmlns:r="http://schemas.openxmlformats.org/officeDocument/2006/relationships" id="262" r:id="R44e6f6b03d9744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1ee9421a74acf" /><Relationship Type="http://schemas.openxmlformats.org/officeDocument/2006/relationships/slide" Target="/ppt/slides/slide1.xml" Id="R5b5a54bf8a944b3f" /><Relationship Type="http://schemas.openxmlformats.org/officeDocument/2006/relationships/slide" Target="/ppt/slides/slide2.xml" Id="R2a803a8312c941b3" /><Relationship Type="http://schemas.openxmlformats.org/officeDocument/2006/relationships/slide" Target="/ppt/slides/slide3.xml" Id="R22de3ab1f04f4a06" /><Relationship Type="http://schemas.openxmlformats.org/officeDocument/2006/relationships/slide" Target="/ppt/slides/slide4.xml" Id="R1416c97b4fb24dfb" /><Relationship Type="http://schemas.openxmlformats.org/officeDocument/2006/relationships/slide" Target="/ppt/slides/slide5.xml" Id="R0e1a4724bc6e441c" /><Relationship Type="http://schemas.openxmlformats.org/officeDocument/2006/relationships/slide" Target="/ppt/slides/slide6.xml" Id="Rcb0ea77e13b44bc7" /><Relationship Type="http://schemas.openxmlformats.org/officeDocument/2006/relationships/slide" Target="/ppt/slides/slide7.xml" Id="R44e6f6b03d9744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0dc2c2bb54e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295f5d127478b" /><Relationship Type="http://schemas.openxmlformats.org/officeDocument/2006/relationships/theme" Target="/ppt/slideMasters/theme/theme1.xml" Id="R46e6849ac48b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295f5d127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ecc9b7f2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34828ff96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d2b4ee3ee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c0132929246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83774c58e46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69e8b05f0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e01bf66754b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RINGDAL BIL &amp; MOTORSERVICE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RINGDAL BIL &amp;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RINGDAL BIL &amp; MOTORSERVICE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RINGDAL BIL &amp;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RINGDAL BIL &amp;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RINGDAL BIL &amp;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RINGDAL BIL &amp;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RINGDAL ODD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RINGDAL BIL &amp;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3225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925 985 783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RINGDAL BIL &amp; MOTORSERVICE AS</a:t>
            </a:r>
          </a:p>
        </p:txBody>
      </p:sp>
    </p:spTree>
  </p:cSld>
  <p:clrMapOvr>
    <a:masterClrMapping xmlns:a="http://schemas.openxmlformats.org/drawingml/2006/main"/>
  </p:clrMapOvr>
</p:sld>
</file>