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008d2225304e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07bbf36214fb0"/>
  </p:sldMasterIdLst>
  <p:sldIdLst>
    <p:sldId xmlns:r="http://schemas.openxmlformats.org/officeDocument/2006/relationships" id="256" r:id="R67f3fab3707f401e"/>
    <p:sldId xmlns:r="http://schemas.openxmlformats.org/officeDocument/2006/relationships" id="257" r:id="Re71f2a3291634a2e"/>
    <p:sldId xmlns:r="http://schemas.openxmlformats.org/officeDocument/2006/relationships" id="258" r:id="Rdf968f75a5a84253"/>
    <p:sldId xmlns:r="http://schemas.openxmlformats.org/officeDocument/2006/relationships" id="259" r:id="R063e43a8afc44f3d"/>
    <p:sldId xmlns:r="http://schemas.openxmlformats.org/officeDocument/2006/relationships" id="260" r:id="R70b0e9b41e0a4be6"/>
    <p:sldId xmlns:r="http://schemas.openxmlformats.org/officeDocument/2006/relationships" id="261" r:id="Ra714d21f84e34d57"/>
    <p:sldId xmlns:r="http://schemas.openxmlformats.org/officeDocument/2006/relationships" id="262" r:id="R6b2b5182f37646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07bbf36214fb0" /><Relationship Type="http://schemas.openxmlformats.org/officeDocument/2006/relationships/slide" Target="/ppt/slides/slide1.xml" Id="R67f3fab3707f401e" /><Relationship Type="http://schemas.openxmlformats.org/officeDocument/2006/relationships/slide" Target="/ppt/slides/slide2.xml" Id="Re71f2a3291634a2e" /><Relationship Type="http://schemas.openxmlformats.org/officeDocument/2006/relationships/slide" Target="/ppt/slides/slide3.xml" Id="Rdf968f75a5a84253" /><Relationship Type="http://schemas.openxmlformats.org/officeDocument/2006/relationships/slide" Target="/ppt/slides/slide4.xml" Id="R063e43a8afc44f3d" /><Relationship Type="http://schemas.openxmlformats.org/officeDocument/2006/relationships/slide" Target="/ppt/slides/slide5.xml" Id="R70b0e9b41e0a4be6" /><Relationship Type="http://schemas.openxmlformats.org/officeDocument/2006/relationships/slide" Target="/ppt/slides/slide6.xml" Id="Ra714d21f84e34d57" /><Relationship Type="http://schemas.openxmlformats.org/officeDocument/2006/relationships/slide" Target="/ppt/slides/slide7.xml" Id="R6b2b5182f37646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90a0d4e3a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f76e62c9449e4" /><Relationship Type="http://schemas.openxmlformats.org/officeDocument/2006/relationships/theme" Target="/ppt/slideMasters/theme/theme1.xml" Id="R0a44586859f4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7f76e62c94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9a15e7873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c8ea5e4f8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a77e79be7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1b0ead948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e3e24c8d9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f08ba175c43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7436e2c6145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JESPER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JESPER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606 503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945 369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CHRISTIAN J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Jesper Nygaard, Olaf Bulls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925 985 341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