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03363dfef24b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a8b9c3a54d413f"/>
  </p:sldMasterIdLst>
  <p:sldIdLst>
    <p:sldId xmlns:r="http://schemas.openxmlformats.org/officeDocument/2006/relationships" id="256" r:id="R7f5bba6168d2403e"/>
    <p:sldId xmlns:r="http://schemas.openxmlformats.org/officeDocument/2006/relationships" id="257" r:id="Raeebf6c15f294724"/>
    <p:sldId xmlns:r="http://schemas.openxmlformats.org/officeDocument/2006/relationships" id="258" r:id="R51df5dbf9eff4639"/>
    <p:sldId xmlns:r="http://schemas.openxmlformats.org/officeDocument/2006/relationships" id="259" r:id="R38f8bc4680584be5"/>
    <p:sldId xmlns:r="http://schemas.openxmlformats.org/officeDocument/2006/relationships" id="260" r:id="R1e6bed13d98a4492"/>
    <p:sldId xmlns:r="http://schemas.openxmlformats.org/officeDocument/2006/relationships" id="261" r:id="R5d6606159c454e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a8b9c3a54d413f" /><Relationship Type="http://schemas.openxmlformats.org/officeDocument/2006/relationships/slide" Target="/ppt/slides/slide1.xml" Id="R7f5bba6168d2403e" /><Relationship Type="http://schemas.openxmlformats.org/officeDocument/2006/relationships/slide" Target="/ppt/slides/slide2.xml" Id="Raeebf6c15f294724" /><Relationship Type="http://schemas.openxmlformats.org/officeDocument/2006/relationships/slide" Target="/ppt/slides/slide3.xml" Id="R51df5dbf9eff4639" /><Relationship Type="http://schemas.openxmlformats.org/officeDocument/2006/relationships/slide" Target="/ppt/slides/slide4.xml" Id="R38f8bc4680584be5" /><Relationship Type="http://schemas.openxmlformats.org/officeDocument/2006/relationships/slide" Target="/ppt/slides/slide5.xml" Id="R1e6bed13d98a4492" /><Relationship Type="http://schemas.openxmlformats.org/officeDocument/2006/relationships/slide" Target="/ppt/slides/slide6.xml" Id="R5d6606159c454e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0aa26dbad344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2f3c409004bbb" /><Relationship Type="http://schemas.openxmlformats.org/officeDocument/2006/relationships/theme" Target="/ppt/slideMasters/theme/theme1.xml" Id="Re9e02d59d32c4c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92f3c409004b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f205e8d2f44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0100b3aaa45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815bc99564b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91a3834b64a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0c274bdb147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6e8a5d92640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PURU INFRA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PURU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PURU INFRA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PURU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PURU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PURU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FORTIGO PROPERTIES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PURU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Uranienborg terrasse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925 984 868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PURU INFRA AS</a:t>
            </a:r>
          </a:p>
        </p:txBody>
      </p:sp>
    </p:spTree>
  </p:cSld>
  <p:clrMapOvr>
    <a:masterClrMapping xmlns:a="http://schemas.openxmlformats.org/drawingml/2006/main"/>
  </p:clrMapOvr>
</p:sld>
</file>