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698963a1b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31000a24a4c09"/>
  </p:sldMasterIdLst>
  <p:sldIdLst>
    <p:sldId xmlns:r="http://schemas.openxmlformats.org/officeDocument/2006/relationships" id="256" r:id="Ra11798bc731649f9"/>
    <p:sldId xmlns:r="http://schemas.openxmlformats.org/officeDocument/2006/relationships" id="257" r:id="R56abbd23832c45ca"/>
    <p:sldId xmlns:r="http://schemas.openxmlformats.org/officeDocument/2006/relationships" id="258" r:id="R67c47e488fe04be7"/>
    <p:sldId xmlns:r="http://schemas.openxmlformats.org/officeDocument/2006/relationships" id="259" r:id="Rbce3f30abfb74897"/>
    <p:sldId xmlns:r="http://schemas.openxmlformats.org/officeDocument/2006/relationships" id="260" r:id="R65efa9a1299b4b6b"/>
    <p:sldId xmlns:r="http://schemas.openxmlformats.org/officeDocument/2006/relationships" id="261" r:id="R622fc8776fd54313"/>
    <p:sldId xmlns:r="http://schemas.openxmlformats.org/officeDocument/2006/relationships" id="262" r:id="R9ce3c93cc5e1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31000a24a4c09" /><Relationship Type="http://schemas.openxmlformats.org/officeDocument/2006/relationships/slide" Target="/ppt/slides/slide1.xml" Id="Ra11798bc731649f9" /><Relationship Type="http://schemas.openxmlformats.org/officeDocument/2006/relationships/slide" Target="/ppt/slides/slide2.xml" Id="R56abbd23832c45ca" /><Relationship Type="http://schemas.openxmlformats.org/officeDocument/2006/relationships/slide" Target="/ppt/slides/slide3.xml" Id="R67c47e488fe04be7" /><Relationship Type="http://schemas.openxmlformats.org/officeDocument/2006/relationships/slide" Target="/ppt/slides/slide4.xml" Id="Rbce3f30abfb74897" /><Relationship Type="http://schemas.openxmlformats.org/officeDocument/2006/relationships/slide" Target="/ppt/slides/slide5.xml" Id="R65efa9a1299b4b6b" /><Relationship Type="http://schemas.openxmlformats.org/officeDocument/2006/relationships/slide" Target="/ppt/slides/slide6.xml" Id="R622fc8776fd54313" /><Relationship Type="http://schemas.openxmlformats.org/officeDocument/2006/relationships/slide" Target="/ppt/slides/slide7.xml" Id="R9ce3c93cc5e1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9cf95ebbb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79b5a4d9c4cd1" /><Relationship Type="http://schemas.openxmlformats.org/officeDocument/2006/relationships/theme" Target="/ppt/slideMasters/theme/theme1.xml" Id="R40d6ab5ab07f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79b5a4d9c4c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db6817a2f41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bb3ea88f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ee092df0a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009e711c1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0c0672ca47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dda916c8e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f7ad982f0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PLUSS 42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PLUSS 42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JOSDAL TERJE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THORSLAND ROY EINAR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925 984 566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42 AS</a:t>
            </a:r>
          </a:p>
        </p:txBody>
      </p:sp>
    </p:spTree>
  </p:cSld>
  <p:clrMapOvr>
    <a:masterClrMapping xmlns:a="http://schemas.openxmlformats.org/drawingml/2006/main"/>
  </p:clrMapOvr>
</p:sld>
</file>