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8cec21991846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c372b10e7a4f5a"/>
  </p:sldMasterIdLst>
  <p:sldIdLst>
    <p:sldId xmlns:r="http://schemas.openxmlformats.org/officeDocument/2006/relationships" id="256" r:id="Rff675624038d454e"/>
    <p:sldId xmlns:r="http://schemas.openxmlformats.org/officeDocument/2006/relationships" id="257" r:id="R4c8efe15ebf746ba"/>
    <p:sldId xmlns:r="http://schemas.openxmlformats.org/officeDocument/2006/relationships" id="258" r:id="R9c90e11bbae74fd8"/>
    <p:sldId xmlns:r="http://schemas.openxmlformats.org/officeDocument/2006/relationships" id="259" r:id="Rf64519b6711a4509"/>
    <p:sldId xmlns:r="http://schemas.openxmlformats.org/officeDocument/2006/relationships" id="260" r:id="R205c5b45389c4485"/>
    <p:sldId xmlns:r="http://schemas.openxmlformats.org/officeDocument/2006/relationships" id="261" r:id="Rcb139b5e387640d0"/>
    <p:sldId xmlns:r="http://schemas.openxmlformats.org/officeDocument/2006/relationships" id="262" r:id="R1fd96e123a9345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c372b10e7a4f5a" /><Relationship Type="http://schemas.openxmlformats.org/officeDocument/2006/relationships/slide" Target="/ppt/slides/slide1.xml" Id="Rff675624038d454e" /><Relationship Type="http://schemas.openxmlformats.org/officeDocument/2006/relationships/slide" Target="/ppt/slides/slide2.xml" Id="R4c8efe15ebf746ba" /><Relationship Type="http://schemas.openxmlformats.org/officeDocument/2006/relationships/slide" Target="/ppt/slides/slide3.xml" Id="R9c90e11bbae74fd8" /><Relationship Type="http://schemas.openxmlformats.org/officeDocument/2006/relationships/slide" Target="/ppt/slides/slide4.xml" Id="Rf64519b6711a4509" /><Relationship Type="http://schemas.openxmlformats.org/officeDocument/2006/relationships/slide" Target="/ppt/slides/slide5.xml" Id="R205c5b45389c4485" /><Relationship Type="http://schemas.openxmlformats.org/officeDocument/2006/relationships/slide" Target="/ppt/slides/slide6.xml" Id="Rcb139b5e387640d0" /><Relationship Type="http://schemas.openxmlformats.org/officeDocument/2006/relationships/slide" Target="/ppt/slides/slide7.xml" Id="R1fd96e123a9345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a85e7c5e1043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1c971a99747b8" /><Relationship Type="http://schemas.openxmlformats.org/officeDocument/2006/relationships/theme" Target="/ppt/slideMasters/theme/theme1.xml" Id="R64c791e7500546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e1c971a99747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4461b8cde42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f5176340440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2158ff76a40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cf55669a64d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745fbff7147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be0e5993947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6d30e7345243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CREAM EC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CREAM EC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CREAM EC AS ble etablert [år] og holder til i Vinterbro.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CREAM EC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CREAM EC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CREAM EC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1 726 197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6 185 112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6 187 610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CREAM EC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BRAAVOS HOLDING AS  –  33,6 %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ARJ INVEST AS  –  17,8 %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BJØRNDAL KNUT  –  16,0 %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MYRSTAD ANDREAS OBRESTAD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JAHREN HANS BERNHARD  –  11,0 %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JAHREN INGERID E ROLSTAD  –  5,5 %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CREAM EC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Slorhøgda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1407 Vinterbro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925 983 667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CREAM EC AS</a:t>
            </a:r>
          </a:p>
        </p:txBody>
      </p:sp>
    </p:spTree>
  </p:cSld>
  <p:clrMapOvr>
    <a:masterClrMapping xmlns:a="http://schemas.openxmlformats.org/drawingml/2006/main"/>
  </p:clrMapOvr>
</p:sld>
</file>