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538027ab6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d978ca5e94278"/>
  </p:sldMasterIdLst>
  <p:sldIdLst>
    <p:sldId xmlns:r="http://schemas.openxmlformats.org/officeDocument/2006/relationships" id="256" r:id="Rb845a345ea0b4585"/>
    <p:sldId xmlns:r="http://schemas.openxmlformats.org/officeDocument/2006/relationships" id="257" r:id="R776a65a65c8c44c7"/>
    <p:sldId xmlns:r="http://schemas.openxmlformats.org/officeDocument/2006/relationships" id="258" r:id="Raf0652f099bd40be"/>
    <p:sldId xmlns:r="http://schemas.openxmlformats.org/officeDocument/2006/relationships" id="259" r:id="R3425e583f5624d45"/>
    <p:sldId xmlns:r="http://schemas.openxmlformats.org/officeDocument/2006/relationships" id="260" r:id="R4c12eea8a358487b"/>
    <p:sldId xmlns:r="http://schemas.openxmlformats.org/officeDocument/2006/relationships" id="261" r:id="R4b653b61e6074dff"/>
    <p:sldId xmlns:r="http://schemas.openxmlformats.org/officeDocument/2006/relationships" id="262" r:id="R471c0c847977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d978ca5e94278" /><Relationship Type="http://schemas.openxmlformats.org/officeDocument/2006/relationships/slide" Target="/ppt/slides/slide1.xml" Id="Rb845a345ea0b4585" /><Relationship Type="http://schemas.openxmlformats.org/officeDocument/2006/relationships/slide" Target="/ppt/slides/slide2.xml" Id="R776a65a65c8c44c7" /><Relationship Type="http://schemas.openxmlformats.org/officeDocument/2006/relationships/slide" Target="/ppt/slides/slide3.xml" Id="Raf0652f099bd40be" /><Relationship Type="http://schemas.openxmlformats.org/officeDocument/2006/relationships/slide" Target="/ppt/slides/slide4.xml" Id="R3425e583f5624d45" /><Relationship Type="http://schemas.openxmlformats.org/officeDocument/2006/relationships/slide" Target="/ppt/slides/slide5.xml" Id="R4c12eea8a358487b" /><Relationship Type="http://schemas.openxmlformats.org/officeDocument/2006/relationships/slide" Target="/ppt/slides/slide6.xml" Id="R4b653b61e6074dff" /><Relationship Type="http://schemas.openxmlformats.org/officeDocument/2006/relationships/slide" Target="/ppt/slides/slide7.xml" Id="R471c0c847977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4b31aae4c49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54d586e4145d8" /><Relationship Type="http://schemas.openxmlformats.org/officeDocument/2006/relationships/theme" Target="/ppt/slideMasters/theme/theme1.xml" Id="R048eecdeba33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54d586e4145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95c4c25ab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22ed73ca14b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5edb8c37e46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b0d5e189b4f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023c28973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beb5d2c1247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f48387db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684 368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STENVOLL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Bagøyvegen 186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thomas@gauldal.eu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925 982 474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 HOLDING AS</a:t>
            </a:r>
          </a:p>
        </p:txBody>
      </p:sp>
    </p:spTree>
  </p:cSld>
  <p:clrMapOvr>
    <a:masterClrMapping xmlns:a="http://schemas.openxmlformats.org/drawingml/2006/main"/>
  </p:clrMapOvr>
</p:sld>
</file>