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04560cc5a8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5dc44848c4805"/>
  </p:sldMasterIdLst>
  <p:sldIdLst>
    <p:sldId xmlns:r="http://schemas.openxmlformats.org/officeDocument/2006/relationships" id="256" r:id="R48d5bdde1a004123"/>
    <p:sldId xmlns:r="http://schemas.openxmlformats.org/officeDocument/2006/relationships" id="257" r:id="R86999f5fd85d4181"/>
    <p:sldId xmlns:r="http://schemas.openxmlformats.org/officeDocument/2006/relationships" id="258" r:id="R8f8fb43e7e6743ae"/>
    <p:sldId xmlns:r="http://schemas.openxmlformats.org/officeDocument/2006/relationships" id="259" r:id="R638d9456ea1b4616"/>
    <p:sldId xmlns:r="http://schemas.openxmlformats.org/officeDocument/2006/relationships" id="260" r:id="R031cde538beb435d"/>
    <p:sldId xmlns:r="http://schemas.openxmlformats.org/officeDocument/2006/relationships" id="261" r:id="Rb4809b4cca7743b6"/>
    <p:sldId xmlns:r="http://schemas.openxmlformats.org/officeDocument/2006/relationships" id="262" r:id="R156b0b5f49c744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5dc44848c4805" /><Relationship Type="http://schemas.openxmlformats.org/officeDocument/2006/relationships/slide" Target="/ppt/slides/slide1.xml" Id="R48d5bdde1a004123" /><Relationship Type="http://schemas.openxmlformats.org/officeDocument/2006/relationships/slide" Target="/ppt/slides/slide2.xml" Id="R86999f5fd85d4181" /><Relationship Type="http://schemas.openxmlformats.org/officeDocument/2006/relationships/slide" Target="/ppt/slides/slide3.xml" Id="R8f8fb43e7e6743ae" /><Relationship Type="http://schemas.openxmlformats.org/officeDocument/2006/relationships/slide" Target="/ppt/slides/slide4.xml" Id="R638d9456ea1b4616" /><Relationship Type="http://schemas.openxmlformats.org/officeDocument/2006/relationships/slide" Target="/ppt/slides/slide5.xml" Id="R031cde538beb435d" /><Relationship Type="http://schemas.openxmlformats.org/officeDocument/2006/relationships/slide" Target="/ppt/slides/slide6.xml" Id="Rb4809b4cca7743b6" /><Relationship Type="http://schemas.openxmlformats.org/officeDocument/2006/relationships/slide" Target="/ppt/slides/slide7.xml" Id="R156b0b5f49c744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f697f10c440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d6a3a057d4f22" /><Relationship Type="http://schemas.openxmlformats.org/officeDocument/2006/relationships/theme" Target="/ppt/slideMasters/theme/theme1.xml" Id="R7ffb4d4afb794d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1d6a3a057d4f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f7c5dd6fb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fbacfa8b843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ac9eb373647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1848484db48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8fc5a501a44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0007090c449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20cb7363342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PHIKA VENTURES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PHIKA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PHIKA VENTURES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PHIKA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PHIKA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PHIKA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16 977 981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18 424 048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18 511 373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PHIKA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THOMAS BOSTRØM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PHIKA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Thomas Bostrøm Jørgensen, Doktor Holms vei 13F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PHIKA VENTURES AS</a:t>
            </a:r>
          </a:p>
        </p:txBody>
      </p:sp>
    </p:spTree>
  </p:cSld>
  <p:clrMapOvr>
    <a:masterClrMapping xmlns:a="http://schemas.openxmlformats.org/drawingml/2006/main"/>
  </p:clrMapOvr>
</p:sld>
</file>