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336c38c865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3f2c2904a14e3a"/>
  </p:sldMasterIdLst>
  <p:sldIdLst>
    <p:sldId xmlns:r="http://schemas.openxmlformats.org/officeDocument/2006/relationships" id="256" r:id="R9c80ba3beb864120"/>
    <p:sldId xmlns:r="http://schemas.openxmlformats.org/officeDocument/2006/relationships" id="257" r:id="Rffe02b71d7974536"/>
    <p:sldId xmlns:r="http://schemas.openxmlformats.org/officeDocument/2006/relationships" id="258" r:id="R8636f90b5abc450f"/>
    <p:sldId xmlns:r="http://schemas.openxmlformats.org/officeDocument/2006/relationships" id="259" r:id="R6b0aaa9bd33641b7"/>
    <p:sldId xmlns:r="http://schemas.openxmlformats.org/officeDocument/2006/relationships" id="260" r:id="Rfb97a7d86a774fb3"/>
    <p:sldId xmlns:r="http://schemas.openxmlformats.org/officeDocument/2006/relationships" id="261" r:id="R7c2fd59fd33f4bb1"/>
    <p:sldId xmlns:r="http://schemas.openxmlformats.org/officeDocument/2006/relationships" id="262" r:id="Rdca1805b91fb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f2c2904a14e3a" /><Relationship Type="http://schemas.openxmlformats.org/officeDocument/2006/relationships/slide" Target="/ppt/slides/slide1.xml" Id="R9c80ba3beb864120" /><Relationship Type="http://schemas.openxmlformats.org/officeDocument/2006/relationships/slide" Target="/ppt/slides/slide2.xml" Id="Rffe02b71d7974536" /><Relationship Type="http://schemas.openxmlformats.org/officeDocument/2006/relationships/slide" Target="/ppt/slides/slide3.xml" Id="R8636f90b5abc450f" /><Relationship Type="http://schemas.openxmlformats.org/officeDocument/2006/relationships/slide" Target="/ppt/slides/slide4.xml" Id="R6b0aaa9bd33641b7" /><Relationship Type="http://schemas.openxmlformats.org/officeDocument/2006/relationships/slide" Target="/ppt/slides/slide5.xml" Id="Rfb97a7d86a774fb3" /><Relationship Type="http://schemas.openxmlformats.org/officeDocument/2006/relationships/slide" Target="/ppt/slides/slide6.xml" Id="R7c2fd59fd33f4bb1" /><Relationship Type="http://schemas.openxmlformats.org/officeDocument/2006/relationships/slide" Target="/ppt/slides/slide7.xml" Id="Rdca1805b91fb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003a9538643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5447184724e7b" /><Relationship Type="http://schemas.openxmlformats.org/officeDocument/2006/relationships/theme" Target="/ppt/slideMasters/theme/theme1.xml" Id="Rc6724b568ff34e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544718472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e2eb9676f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e5c9bf417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c238b62b04f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f4070bcd9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6a7a43c0a44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762e83a1e45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529e399cb46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DONNYBROOK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DONNYBROOK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890 044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ELIASSEN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925 977 519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DONNYBROOK AS</a:t>
            </a:r>
          </a:p>
        </p:txBody>
      </p:sp>
    </p:spTree>
  </p:cSld>
  <p:clrMapOvr>
    <a:masterClrMapping xmlns:a="http://schemas.openxmlformats.org/drawingml/2006/main"/>
  </p:clrMapOvr>
</p:sld>
</file>