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de5f02e56e43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5b330dba04495e"/>
  </p:sldMasterIdLst>
  <p:sldIdLst>
    <p:sldId xmlns:r="http://schemas.openxmlformats.org/officeDocument/2006/relationships" id="256" r:id="Rf84c93fbb3bd46b7"/>
    <p:sldId xmlns:r="http://schemas.openxmlformats.org/officeDocument/2006/relationships" id="257" r:id="R96bf0d248f6149f3"/>
    <p:sldId xmlns:r="http://schemas.openxmlformats.org/officeDocument/2006/relationships" id="258" r:id="R765a9c8d62044ae6"/>
    <p:sldId xmlns:r="http://schemas.openxmlformats.org/officeDocument/2006/relationships" id="259" r:id="R7c779b42ed7d490e"/>
    <p:sldId xmlns:r="http://schemas.openxmlformats.org/officeDocument/2006/relationships" id="260" r:id="Rf6d9d78817594898"/>
    <p:sldId xmlns:r="http://schemas.openxmlformats.org/officeDocument/2006/relationships" id="261" r:id="R8dc2366047ea48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5b330dba04495e" /><Relationship Type="http://schemas.openxmlformats.org/officeDocument/2006/relationships/slide" Target="/ppt/slides/slide1.xml" Id="Rf84c93fbb3bd46b7" /><Relationship Type="http://schemas.openxmlformats.org/officeDocument/2006/relationships/slide" Target="/ppt/slides/slide2.xml" Id="R96bf0d248f6149f3" /><Relationship Type="http://schemas.openxmlformats.org/officeDocument/2006/relationships/slide" Target="/ppt/slides/slide3.xml" Id="R765a9c8d62044ae6" /><Relationship Type="http://schemas.openxmlformats.org/officeDocument/2006/relationships/slide" Target="/ppt/slides/slide4.xml" Id="R7c779b42ed7d490e" /><Relationship Type="http://schemas.openxmlformats.org/officeDocument/2006/relationships/slide" Target="/ppt/slides/slide5.xml" Id="Rf6d9d78817594898" /><Relationship Type="http://schemas.openxmlformats.org/officeDocument/2006/relationships/slide" Target="/ppt/slides/slide6.xml" Id="R8dc2366047ea48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07aa208eb745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2180894bf404f" /><Relationship Type="http://schemas.openxmlformats.org/officeDocument/2006/relationships/theme" Target="/ppt/slideMasters/theme/theme1.xml" Id="Rb6c33bb2e65942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b2180894bf40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be548902c48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f2bfa773b40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bb6fcdfcf45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057d4b48f4d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4bf3196b241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820b61c5d43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RYELORE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RYELORE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RYELORE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RYELORE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RYELORE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RYELORE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CHANDRA ANURAG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RYELORE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925 977 322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RYELORE AS</a:t>
            </a:r>
          </a:p>
        </p:txBody>
      </p:sp>
    </p:spTree>
  </p:cSld>
  <p:clrMapOvr>
    <a:masterClrMapping xmlns:a="http://schemas.openxmlformats.org/drawingml/2006/main"/>
  </p:clrMapOvr>
</p:sld>
</file>