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2225f3a16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f6ee4e99b44c5"/>
  </p:sldMasterIdLst>
  <p:sldIdLst>
    <p:sldId xmlns:r="http://schemas.openxmlformats.org/officeDocument/2006/relationships" id="256" r:id="R1d5eda22d2964360"/>
    <p:sldId xmlns:r="http://schemas.openxmlformats.org/officeDocument/2006/relationships" id="257" r:id="Rc25ceabc4e274f9d"/>
    <p:sldId xmlns:r="http://schemas.openxmlformats.org/officeDocument/2006/relationships" id="258" r:id="R47b3ca5240a7480b"/>
    <p:sldId xmlns:r="http://schemas.openxmlformats.org/officeDocument/2006/relationships" id="259" r:id="Ra509731a16874799"/>
    <p:sldId xmlns:r="http://schemas.openxmlformats.org/officeDocument/2006/relationships" id="260" r:id="Re66a3a0e441c4916"/>
    <p:sldId xmlns:r="http://schemas.openxmlformats.org/officeDocument/2006/relationships" id="261" r:id="R828a6cc65b044ec8"/>
    <p:sldId xmlns:r="http://schemas.openxmlformats.org/officeDocument/2006/relationships" id="262" r:id="Rd789735fe96d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f6ee4e99b44c5" /><Relationship Type="http://schemas.openxmlformats.org/officeDocument/2006/relationships/slide" Target="/ppt/slides/slide1.xml" Id="R1d5eda22d2964360" /><Relationship Type="http://schemas.openxmlformats.org/officeDocument/2006/relationships/slide" Target="/ppt/slides/slide2.xml" Id="Rc25ceabc4e274f9d" /><Relationship Type="http://schemas.openxmlformats.org/officeDocument/2006/relationships/slide" Target="/ppt/slides/slide3.xml" Id="R47b3ca5240a7480b" /><Relationship Type="http://schemas.openxmlformats.org/officeDocument/2006/relationships/slide" Target="/ppt/slides/slide4.xml" Id="Ra509731a16874799" /><Relationship Type="http://schemas.openxmlformats.org/officeDocument/2006/relationships/slide" Target="/ppt/slides/slide5.xml" Id="Re66a3a0e441c4916" /><Relationship Type="http://schemas.openxmlformats.org/officeDocument/2006/relationships/slide" Target="/ppt/slides/slide6.xml" Id="R828a6cc65b044ec8" /><Relationship Type="http://schemas.openxmlformats.org/officeDocument/2006/relationships/slide" Target="/ppt/slides/slide7.xml" Id="Rd789735fe96d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1a8155d37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9a91bc4fe45f1" /><Relationship Type="http://schemas.openxmlformats.org/officeDocument/2006/relationships/theme" Target="/ppt/slideMasters/theme/theme1.xml" Id="R297c2eb6b85947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9a91bc4fe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e5e5949aa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7c21679d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907e0d382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94fcead8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7e5147194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938021f4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c83bc02ca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PROFF1 MONTASJEMATERIELL LARVIK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PROFF1 MONTASJEMATERIELL LARVIK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40 446 778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−660 830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3 353 258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13 096 498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PROFF1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PROFF1 MONTASJEMATERIELL LARVIK AS</a:t>
            </a:r>
          </a:p>
        </p:txBody>
      </p:sp>
    </p:spTree>
  </p:cSld>
  <p:clrMapOvr>
    <a:masterClrMapping xmlns:a="http://schemas.openxmlformats.org/drawingml/2006/main"/>
  </p:clrMapOvr>
</p:sld>
</file>