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7b29545ed14a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5bcff50d3f40c8"/>
  </p:sldMasterIdLst>
  <p:sldIdLst>
    <p:sldId xmlns:r="http://schemas.openxmlformats.org/officeDocument/2006/relationships" id="256" r:id="Rdae7d97ec70842fa"/>
    <p:sldId xmlns:r="http://schemas.openxmlformats.org/officeDocument/2006/relationships" id="257" r:id="Ra77b4f7c27514db2"/>
    <p:sldId xmlns:r="http://schemas.openxmlformats.org/officeDocument/2006/relationships" id="258" r:id="Rfbe12c72936249e6"/>
    <p:sldId xmlns:r="http://schemas.openxmlformats.org/officeDocument/2006/relationships" id="259" r:id="R90c2a5ce2dd949ee"/>
    <p:sldId xmlns:r="http://schemas.openxmlformats.org/officeDocument/2006/relationships" id="260" r:id="R620dbd503d8342ab"/>
    <p:sldId xmlns:r="http://schemas.openxmlformats.org/officeDocument/2006/relationships" id="261" r:id="R266187ca8f7d4ad4"/>
    <p:sldId xmlns:r="http://schemas.openxmlformats.org/officeDocument/2006/relationships" id="262" r:id="R47325dcc826245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bcff50d3f40c8" /><Relationship Type="http://schemas.openxmlformats.org/officeDocument/2006/relationships/slide" Target="/ppt/slides/slide1.xml" Id="Rdae7d97ec70842fa" /><Relationship Type="http://schemas.openxmlformats.org/officeDocument/2006/relationships/slide" Target="/ppt/slides/slide2.xml" Id="Ra77b4f7c27514db2" /><Relationship Type="http://schemas.openxmlformats.org/officeDocument/2006/relationships/slide" Target="/ppt/slides/slide3.xml" Id="Rfbe12c72936249e6" /><Relationship Type="http://schemas.openxmlformats.org/officeDocument/2006/relationships/slide" Target="/ppt/slides/slide4.xml" Id="R90c2a5ce2dd949ee" /><Relationship Type="http://schemas.openxmlformats.org/officeDocument/2006/relationships/slide" Target="/ppt/slides/slide5.xml" Id="R620dbd503d8342ab" /><Relationship Type="http://schemas.openxmlformats.org/officeDocument/2006/relationships/slide" Target="/ppt/slides/slide6.xml" Id="R266187ca8f7d4ad4" /><Relationship Type="http://schemas.openxmlformats.org/officeDocument/2006/relationships/slide" Target="/ppt/slides/slide7.xml" Id="R47325dcc826245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258ee141e440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b21479c294429" /><Relationship Type="http://schemas.openxmlformats.org/officeDocument/2006/relationships/theme" Target="/ppt/slideMasters/theme/theme1.xml" Id="Rab85ba0a9b9942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4b21479c2944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b191c811a47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2f899103d49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f95cd258245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b81a6c6cf41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b7c19aeba48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d8a4b0ae140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6d79a5f2b43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MOOSE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MOOSE 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207 962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830 055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THUNES ELG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Rognsveien 144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