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92892c370946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02a9f7787e4641"/>
  </p:sldMasterIdLst>
  <p:sldIdLst>
    <p:sldId xmlns:r="http://schemas.openxmlformats.org/officeDocument/2006/relationships" id="256" r:id="R6ac4d3154ce64299"/>
    <p:sldId xmlns:r="http://schemas.openxmlformats.org/officeDocument/2006/relationships" id="257" r:id="R8bedb90ac0dd4cf4"/>
    <p:sldId xmlns:r="http://schemas.openxmlformats.org/officeDocument/2006/relationships" id="258" r:id="R29011447323e4960"/>
    <p:sldId xmlns:r="http://schemas.openxmlformats.org/officeDocument/2006/relationships" id="259" r:id="R29cb6d0ffa364023"/>
    <p:sldId xmlns:r="http://schemas.openxmlformats.org/officeDocument/2006/relationships" id="260" r:id="R8d99a96fd3fb4e55"/>
    <p:sldId xmlns:r="http://schemas.openxmlformats.org/officeDocument/2006/relationships" id="261" r:id="Rdff0c70ac4c04986"/>
    <p:sldId xmlns:r="http://schemas.openxmlformats.org/officeDocument/2006/relationships" id="262" r:id="Rd8b6543507c742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02a9f7787e4641" /><Relationship Type="http://schemas.openxmlformats.org/officeDocument/2006/relationships/slide" Target="/ppt/slides/slide1.xml" Id="R6ac4d3154ce64299" /><Relationship Type="http://schemas.openxmlformats.org/officeDocument/2006/relationships/slide" Target="/ppt/slides/slide2.xml" Id="R8bedb90ac0dd4cf4" /><Relationship Type="http://schemas.openxmlformats.org/officeDocument/2006/relationships/slide" Target="/ppt/slides/slide3.xml" Id="R29011447323e4960" /><Relationship Type="http://schemas.openxmlformats.org/officeDocument/2006/relationships/slide" Target="/ppt/slides/slide4.xml" Id="R29cb6d0ffa364023" /><Relationship Type="http://schemas.openxmlformats.org/officeDocument/2006/relationships/slide" Target="/ppt/slides/slide5.xml" Id="R8d99a96fd3fb4e55" /><Relationship Type="http://schemas.openxmlformats.org/officeDocument/2006/relationships/slide" Target="/ppt/slides/slide6.xml" Id="Rdff0c70ac4c04986" /><Relationship Type="http://schemas.openxmlformats.org/officeDocument/2006/relationships/slide" Target="/ppt/slides/slide7.xml" Id="Rd8b6543507c742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5660bac5d48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3d625fbcc4bb8" /><Relationship Type="http://schemas.openxmlformats.org/officeDocument/2006/relationships/theme" Target="/ppt/slideMasters/theme/theme1.xml" Id="R1d3ecd6f1e4b47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83d625fbcc4b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8ae27145347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c5872292c49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5f9e1860e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b28ab6f62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211fb778643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0add5bd8c4b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437d1982943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WINSUB AS ble etablert [år] og holder til i Saltnes.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1 190 607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HW-HOLDING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1642 Saltnes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