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fc417de9a248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d75c55e3704971"/>
  </p:sldMasterIdLst>
  <p:sldIdLst>
    <p:sldId xmlns:r="http://schemas.openxmlformats.org/officeDocument/2006/relationships" id="256" r:id="R276878e2c51847a2"/>
    <p:sldId xmlns:r="http://schemas.openxmlformats.org/officeDocument/2006/relationships" id="257" r:id="Re3a9e2432be94af9"/>
    <p:sldId xmlns:r="http://schemas.openxmlformats.org/officeDocument/2006/relationships" id="258" r:id="Ra320e2238c734320"/>
    <p:sldId xmlns:r="http://schemas.openxmlformats.org/officeDocument/2006/relationships" id="259" r:id="R06377d5d98c04b8f"/>
    <p:sldId xmlns:r="http://schemas.openxmlformats.org/officeDocument/2006/relationships" id="260" r:id="Ra77bbe2ae78b46ad"/>
    <p:sldId xmlns:r="http://schemas.openxmlformats.org/officeDocument/2006/relationships" id="261" r:id="Ra2d168b068c04f81"/>
    <p:sldId xmlns:r="http://schemas.openxmlformats.org/officeDocument/2006/relationships" id="262" r:id="R026dd0f9c97a4e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d75c55e3704971" /><Relationship Type="http://schemas.openxmlformats.org/officeDocument/2006/relationships/slide" Target="/ppt/slides/slide1.xml" Id="R276878e2c51847a2" /><Relationship Type="http://schemas.openxmlformats.org/officeDocument/2006/relationships/slide" Target="/ppt/slides/slide2.xml" Id="Re3a9e2432be94af9" /><Relationship Type="http://schemas.openxmlformats.org/officeDocument/2006/relationships/slide" Target="/ppt/slides/slide3.xml" Id="Ra320e2238c734320" /><Relationship Type="http://schemas.openxmlformats.org/officeDocument/2006/relationships/slide" Target="/ppt/slides/slide4.xml" Id="R06377d5d98c04b8f" /><Relationship Type="http://schemas.openxmlformats.org/officeDocument/2006/relationships/slide" Target="/ppt/slides/slide5.xml" Id="Ra77bbe2ae78b46ad" /><Relationship Type="http://schemas.openxmlformats.org/officeDocument/2006/relationships/slide" Target="/ppt/slides/slide6.xml" Id="Ra2d168b068c04f81" /><Relationship Type="http://schemas.openxmlformats.org/officeDocument/2006/relationships/slide" Target="/ppt/slides/slide7.xml" Id="R026dd0f9c97a4e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b19b293d2f4e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f9e547ff94049" /><Relationship Type="http://schemas.openxmlformats.org/officeDocument/2006/relationships/theme" Target="/ppt/slideMasters/theme/theme1.xml" Id="R94ada781cc1d4c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6f9e547ff940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0e996ea3a4f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099e8ec6f41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511780dd449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f79cc631048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8c5fceea744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9ad8161144c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8fc4215b74d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NORMEAT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NORMEAT HOLDING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459 665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242 107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17 032 423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152 379 367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152 807 545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 BRYNJULFSEN KVALHEIM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Tveiteråsvegen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5232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925 974 331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