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01deaf462543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9f75cf4f804d50"/>
  </p:sldMasterIdLst>
  <p:sldIdLst>
    <p:sldId xmlns:r="http://schemas.openxmlformats.org/officeDocument/2006/relationships" id="256" r:id="R4ef90a4fed6b47ea"/>
    <p:sldId xmlns:r="http://schemas.openxmlformats.org/officeDocument/2006/relationships" id="257" r:id="Ra8f1c2dadd2248c2"/>
    <p:sldId xmlns:r="http://schemas.openxmlformats.org/officeDocument/2006/relationships" id="258" r:id="R823f3a28ab6c4494"/>
    <p:sldId xmlns:r="http://schemas.openxmlformats.org/officeDocument/2006/relationships" id="259" r:id="R46f1b9503f534457"/>
    <p:sldId xmlns:r="http://schemas.openxmlformats.org/officeDocument/2006/relationships" id="260" r:id="R5a52cdf1581645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f75cf4f804d50" /><Relationship Type="http://schemas.openxmlformats.org/officeDocument/2006/relationships/slide" Target="/ppt/slides/slide1.xml" Id="R4ef90a4fed6b47ea" /><Relationship Type="http://schemas.openxmlformats.org/officeDocument/2006/relationships/slide" Target="/ppt/slides/slide2.xml" Id="Ra8f1c2dadd2248c2" /><Relationship Type="http://schemas.openxmlformats.org/officeDocument/2006/relationships/slide" Target="/ppt/slides/slide3.xml" Id="R823f3a28ab6c4494" /><Relationship Type="http://schemas.openxmlformats.org/officeDocument/2006/relationships/slide" Target="/ppt/slides/slide4.xml" Id="R46f1b9503f534457" /><Relationship Type="http://schemas.openxmlformats.org/officeDocument/2006/relationships/slide" Target="/ppt/slides/slide5.xml" Id="R5a52cdf1581645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eb86464c547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c45d0dc5e4159" /><Relationship Type="http://schemas.openxmlformats.org/officeDocument/2006/relationships/theme" Target="/ppt/slideMasters/theme/theme1.xml" Id="Rcfdc5709316e4a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1c45d0dc5e41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3f0e05daa4c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14a41104342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5849f734b47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918c215fb4a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86a32b95d4b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SUHMSGATE 12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SUHMSGATE 12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SUHMSGATE 12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SUHMSGATE 12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SUHMSGATE 12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SUHMSGATE 12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925 970 905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SUHMSGATE 12 AS</a:t>
            </a:r>
          </a:p>
        </p:txBody>
      </p:sp>
    </p:spTree>
  </p:cSld>
  <p:clrMapOvr>
    <a:masterClrMapping xmlns:a="http://schemas.openxmlformats.org/drawingml/2006/main"/>
  </p:clrMapOvr>
</p:sld>
</file>