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f2e49d475b4d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398d72093c45e4"/>
  </p:sldMasterIdLst>
  <p:sldIdLst>
    <p:sldId xmlns:r="http://schemas.openxmlformats.org/officeDocument/2006/relationships" id="256" r:id="R2fd1efaf24ac4553"/>
    <p:sldId xmlns:r="http://schemas.openxmlformats.org/officeDocument/2006/relationships" id="257" r:id="R55d1cfe3d517484a"/>
    <p:sldId xmlns:r="http://schemas.openxmlformats.org/officeDocument/2006/relationships" id="258" r:id="Re447d3ac48ca4e20"/>
    <p:sldId xmlns:r="http://schemas.openxmlformats.org/officeDocument/2006/relationships" id="259" r:id="R43d578ba56c24c3f"/>
    <p:sldId xmlns:r="http://schemas.openxmlformats.org/officeDocument/2006/relationships" id="260" r:id="R0510c1fe04da4699"/>
    <p:sldId xmlns:r="http://schemas.openxmlformats.org/officeDocument/2006/relationships" id="261" r:id="R640e002edaac42a7"/>
    <p:sldId xmlns:r="http://schemas.openxmlformats.org/officeDocument/2006/relationships" id="262" r:id="Rc3d0e9d058ae4e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98d72093c45e4" /><Relationship Type="http://schemas.openxmlformats.org/officeDocument/2006/relationships/slide" Target="/ppt/slides/slide1.xml" Id="R2fd1efaf24ac4553" /><Relationship Type="http://schemas.openxmlformats.org/officeDocument/2006/relationships/slide" Target="/ppt/slides/slide2.xml" Id="R55d1cfe3d517484a" /><Relationship Type="http://schemas.openxmlformats.org/officeDocument/2006/relationships/slide" Target="/ppt/slides/slide3.xml" Id="Re447d3ac48ca4e20" /><Relationship Type="http://schemas.openxmlformats.org/officeDocument/2006/relationships/slide" Target="/ppt/slides/slide4.xml" Id="R43d578ba56c24c3f" /><Relationship Type="http://schemas.openxmlformats.org/officeDocument/2006/relationships/slide" Target="/ppt/slides/slide5.xml" Id="R0510c1fe04da4699" /><Relationship Type="http://schemas.openxmlformats.org/officeDocument/2006/relationships/slide" Target="/ppt/slides/slide6.xml" Id="R640e002edaac42a7" /><Relationship Type="http://schemas.openxmlformats.org/officeDocument/2006/relationships/slide" Target="/ppt/slides/slide7.xml" Id="Rc3d0e9d058ae4e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9ee3b787a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5984c202a4f70" /><Relationship Type="http://schemas.openxmlformats.org/officeDocument/2006/relationships/theme" Target="/ppt/slideMasters/theme/theme1.xml" Id="Rf8f75b0a9be54c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f5984c202a4f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03d4f3bbe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669e93d6946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a7bc97e6945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aab54061847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a4eeb223848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23f37461948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6cf0f24704b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SALU HOLDING AS ble etablert [år] og holder til i Tvedestrand.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NILS-MARTIN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SALVESEN VIDAR SANDVAD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4900 Tvedestrand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925 962 333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 HOLDING AS</a:t>
            </a:r>
          </a:p>
        </p:txBody>
      </p:sp>
    </p:spTree>
  </p:cSld>
  <p:clrMapOvr>
    <a:masterClrMapping xmlns:a="http://schemas.openxmlformats.org/drawingml/2006/main"/>
  </p:clrMapOvr>
</p:sld>
</file>