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a973e0bfd848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f1eef925a84388"/>
  </p:sldMasterIdLst>
  <p:sldIdLst>
    <p:sldId xmlns:r="http://schemas.openxmlformats.org/officeDocument/2006/relationships" id="256" r:id="R13bcb8223c024a88"/>
    <p:sldId xmlns:r="http://schemas.openxmlformats.org/officeDocument/2006/relationships" id="257" r:id="R120eb4cb0f5b421c"/>
    <p:sldId xmlns:r="http://schemas.openxmlformats.org/officeDocument/2006/relationships" id="258" r:id="Re9242b0001a1414d"/>
    <p:sldId xmlns:r="http://schemas.openxmlformats.org/officeDocument/2006/relationships" id="259" r:id="R0d87feb772884970"/>
    <p:sldId xmlns:r="http://schemas.openxmlformats.org/officeDocument/2006/relationships" id="260" r:id="R46bd0737802344ac"/>
    <p:sldId xmlns:r="http://schemas.openxmlformats.org/officeDocument/2006/relationships" id="261" r:id="Rc8f7c3af97404615"/>
    <p:sldId xmlns:r="http://schemas.openxmlformats.org/officeDocument/2006/relationships" id="262" r:id="Re773fee1491e46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f1eef925a84388" /><Relationship Type="http://schemas.openxmlformats.org/officeDocument/2006/relationships/slide" Target="/ppt/slides/slide1.xml" Id="R13bcb8223c024a88" /><Relationship Type="http://schemas.openxmlformats.org/officeDocument/2006/relationships/slide" Target="/ppt/slides/slide2.xml" Id="R120eb4cb0f5b421c" /><Relationship Type="http://schemas.openxmlformats.org/officeDocument/2006/relationships/slide" Target="/ppt/slides/slide3.xml" Id="Re9242b0001a1414d" /><Relationship Type="http://schemas.openxmlformats.org/officeDocument/2006/relationships/slide" Target="/ppt/slides/slide4.xml" Id="R0d87feb772884970" /><Relationship Type="http://schemas.openxmlformats.org/officeDocument/2006/relationships/slide" Target="/ppt/slides/slide5.xml" Id="R46bd0737802344ac" /><Relationship Type="http://schemas.openxmlformats.org/officeDocument/2006/relationships/slide" Target="/ppt/slides/slide6.xml" Id="Rc8f7c3af97404615" /><Relationship Type="http://schemas.openxmlformats.org/officeDocument/2006/relationships/slide" Target="/ppt/slides/slide7.xml" Id="Re773fee1491e46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004887ca0248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b1e66414643cd" /><Relationship Type="http://schemas.openxmlformats.org/officeDocument/2006/relationships/theme" Target="/ppt/slideMasters/theme/theme1.xml" Id="Rf59a4571f70249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0b1e66414643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f9c18a85c41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341ed24044a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8f9da07ce44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cc382a1884a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70f4289604b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0f3fef3ac49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487573dd84b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STREAMSOLUTION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STREAMSOLUTION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4 362 885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−1 113 310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−1 047 894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−414 762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2 109 121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HARJO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MAXIT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MDURANT LTD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LARSEN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Koppholen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post@streamsolution.no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www.streamsolution.no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925 954 713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